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Ybx4KKDaeWfxnBvAf40Z0N6Ha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03" name="Google Shape;103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hyperlink" Target="https://www.section.io/engineering-education/all-about-fragments-in-android-applicatio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-5523483" y="5017525"/>
            <a:ext cx="9361913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094" y="920674"/>
            <a:ext cx="4815475" cy="159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4225"/>
            <a:ext cx="9057089" cy="21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579050" y="4826070"/>
            <a:ext cx="12191999" cy="1509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677334" y="609600"/>
            <a:ext cx="8596668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w-IL"/>
              <a:t>הורדתfragment  מ Activity באופן דינמי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828405" y="28063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953046" y="13211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תהליך דומה להוספה, למעט שימוש ב remove ומופע של ה fragment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63" y="3270974"/>
            <a:ext cx="7017125" cy="300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677334" y="609600"/>
            <a:ext cx="8596668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w-IL"/>
              <a:t>מהו Fragment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828405" y="28063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953046" y="2559276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iw-IL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רכיב עצמאי בעל UI ומחזור חיים</a:t>
            </a:r>
            <a:endParaRPr/>
          </a:p>
          <a:p>
            <a:pPr indent="-285750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iw-IL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מורכב מקובץ XML וממחלקה ב JAVA בדומה לActivity</a:t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iw-IL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מחלקה שניתנת לשימוש כחלק ממשק המשתמש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iw-IL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ניתן להשתמש בו במספר מסכים</a:t>
            </a:r>
            <a:endParaRPr/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iw-IL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ניתן לצרף אותו ל Activity באופן דינאמי או סטטי</a:t>
            </a:r>
            <a:endParaRPr/>
          </a:p>
          <a:p>
            <a:pPr indent="-2413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iw-IL" sz="2000" u="sng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חייב להיות צמוד ל Activity</a:t>
            </a:r>
            <a:endParaRPr b="0" i="0" sz="2000" u="sng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38983" y="1091184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w-IL" sz="18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i="1" lang="iw-IL" sz="18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fragment</a:t>
            </a:r>
            <a:r>
              <a:rPr b="0" i="1" lang="iw-IL" sz="18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represents a reusable portion of your app's UI. A fragment defines and manages its own layout, has its own lifecycle, and can handle its own input events. Fragments cannot live on their own--they must be </a:t>
            </a:r>
            <a:r>
              <a:rPr b="0" i="0" lang="iw-IL" sz="18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hosted</a:t>
            </a:r>
            <a:r>
              <a:rPr b="0" i="1" lang="iw-IL" sz="18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by an activity or another fragment.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w-I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77334" y="609600"/>
            <a:ext cx="8596668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w-IL"/>
              <a:t>יתרונות Fragment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828405" y="28063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940772" y="1338030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iw-IL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בעל פונקציונליות לוגית JAVA ותצוגה XML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iw-IL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מאפשר חלוקה של קוד לרכיבים קטנים</a:t>
            </a:r>
            <a:endParaRPr/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iw-IL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ניתן להשתמש במספר Fragments במסך אחד</a:t>
            </a:r>
            <a:endParaRPr/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iw-IL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אין צורך בהעברת אובייקטים למסכים שונים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Introduction to Fragments in Android Applications | Engineering Education  (EngEd) Program | Section" id="162" name="Google Shape;162;p3"/>
          <p:cNvSpPr/>
          <p:nvPr/>
        </p:nvSpPr>
        <p:spPr>
          <a:xfrm>
            <a:off x="155575" y="-852488"/>
            <a:ext cx="2562225" cy="1790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20" y="3336274"/>
            <a:ext cx="4322620" cy="22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575" y="134541"/>
            <a:ext cx="4389427" cy="30642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940772" y="5968670"/>
            <a:ext cx="659642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https://www.section.io/engineering-education/all-about-fragments-in-android-applications/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677334" y="609600"/>
            <a:ext cx="8596668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w-IL"/>
              <a:t>Fragment Lifecycle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828405" y="28063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1008278" y="1092902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ל Fragment , בדומה ל Activity  יש LifeCycle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חשוב – השימוש במספר מצומצם של פעולות</a:t>
            </a:r>
            <a:endParaRPr/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אין צורך לדרוס את רובן...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19" y="1091184"/>
            <a:ext cx="3946917" cy="4826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677334" y="609600"/>
            <a:ext cx="8596668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w-IL"/>
              <a:t>Context</a:t>
            </a:r>
            <a:endParaRPr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828405" y="28063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1002141" y="1572768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getActivity – מחזירה את ה Context </a:t>
            </a:r>
            <a:endParaRPr/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כשה fragment נמצא במצב ריצה יש לו גישה ל context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677334" y="609600"/>
            <a:ext cx="8596668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w-IL"/>
              <a:t>Back stack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1478918" y="7864902"/>
            <a:ext cx="5533935" cy="346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1002141" y="1572768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בדומה ל Activities  ניתן לחזור באמצעות כפתור ה back ל fragment הקודם</a:t>
            </a:r>
            <a:endParaRPr/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מאפשר מעבר מהיר בין fragments ללא צורך לעבור בין activities   שונים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622102" y="266379"/>
            <a:ext cx="8596668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w-IL"/>
              <a:t>הוספת Fragment לפרוייקט</a:t>
            </a:r>
            <a:endParaRPr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754762" y="1321221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w-IL"/>
              <a:t>באנדרואיד סטודיו: </a:t>
            </a:r>
            <a:r>
              <a:rPr b="1" lang="iw-IL"/>
              <a:t>File &gt; New &gt; Fragment &gt; Fragment (Blank)</a:t>
            </a:r>
            <a:endParaRPr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w-IL"/>
              <a:t>שימו לב שנוצרים שני  קבצים – JAVA,XML</a:t>
            </a:r>
            <a:endParaRPr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w-IL"/>
              <a:t>ניתן למחוק את כל השורות שנוצרות למעט אלו:</a:t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2" y="2837570"/>
            <a:ext cx="6743225" cy="3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/>
          <p:nvPr/>
        </p:nvSpPr>
        <p:spPr>
          <a:xfrm>
            <a:off x="2393396" y="6235103"/>
            <a:ext cx="2246110" cy="184108"/>
          </a:xfrm>
          <a:prstGeom prst="rect">
            <a:avLst/>
          </a:prstGeom>
          <a:noFill/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7167914" y="4478829"/>
            <a:ext cx="3473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ה xml  שנוצר יחד עם ה fragment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7" name="Google Shape;197;p7"/>
          <p:cNvCxnSpPr/>
          <p:nvPr/>
        </p:nvCxnSpPr>
        <p:spPr>
          <a:xfrm flipH="1">
            <a:off x="4817477" y="4848161"/>
            <a:ext cx="2417943" cy="1301026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677334" y="609600"/>
            <a:ext cx="8596668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w-IL"/>
              <a:t>הוספת fragment  ל Activity באופן סטטי</a:t>
            </a:r>
            <a:endParaRPr/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828405" y="28063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953046" y="13211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FragmentContainerView -  רכיב xml  שמכיל fragments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מציינים את שם ה fragment  בשדה של ה name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מייצר מופע של ה fragment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מבצע inflate</a:t>
            </a:r>
            <a:endParaRPr/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מציג את ה fragment על המסך - transaction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13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69" y="3884941"/>
            <a:ext cx="7188211" cy="259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677334" y="609600"/>
            <a:ext cx="8596668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w-IL"/>
              <a:t>הוספת fragment  ל Activity באופן דינמי</a:t>
            </a:r>
            <a:endParaRPr/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828405" y="28063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953046" y="1321154"/>
            <a:ext cx="8596668" cy="421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FragmentManager מטפל בארועי fragments 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עדכון fragment נקרא fragment transaction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ניתן לשמור כל מעבר fragment  ב back stack בדומה ל activity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4" y="3057968"/>
            <a:ext cx="6395143" cy="101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04" y="4299029"/>
            <a:ext cx="6485439" cy="200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2020-07-02T08:38:25Z</dcterms:created>
  <dc:creator>אהל שם</dc:creator>
</cp:coreProperties>
</file>