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59" r:id="rId9"/>
    <p:sldId id="260" r:id="rId10"/>
    <p:sldId id="261" r:id="rId11"/>
    <p:sldId id="262" r:id="rId12"/>
    <p:sldId id="263" r:id="rId13"/>
    <p:sldId id="271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DD13-015F-4C63-804F-4CD5E42BB04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8D6C7-BE88-4588-8A52-65F4D0F9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5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인턴 과제 문제에 대한 분석을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재정의하겠습니다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재정의한 문제에 대한 리서치 결과를 말하겠습니다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리서치</a:t>
            </a:r>
            <a:r>
              <a:rPr lang="ko-KR" altLang="en-US" baseline="0" dirty="0" smtClean="0"/>
              <a:t>를 근거로 한 솔루션을 말하며 발표를 마치겠습니다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8D6C7-BE88-4588-8A52-65F4D0F91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5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4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5456-B6DD-40D2-8CA4-16810BDAFA0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4635-A7A3-48FB-B687-782BFC38B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ox </a:t>
            </a:r>
            <a:r>
              <a:rPr lang="en-US" altLang="ko-KR" dirty="0" smtClean="0"/>
              <a:t>packing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6093296"/>
            <a:ext cx="4024536" cy="4564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2800" dirty="0" smtClean="0"/>
              <a:t>서비스 개발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팀 </a:t>
            </a:r>
            <a:r>
              <a:rPr lang="ko-KR" altLang="en-US" sz="2800" dirty="0" err="1" smtClean="0"/>
              <a:t>김정환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095847"/>
            <a:ext cx="82200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3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design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5825" y="2003878"/>
            <a:ext cx="1491581" cy="3714341"/>
            <a:chOff x="251520" y="1196752"/>
            <a:chExt cx="295232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916832"/>
              <a:ext cx="2952328" cy="3528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1520" y="1196752"/>
              <a:ext cx="295232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ysClr val="windowText" lastClr="000000"/>
                  </a:solidFill>
                </a:rPr>
                <a:t>Raw_data.sql</a:t>
              </a:r>
              <a:endParaRPr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66657" y="1557232"/>
            <a:ext cx="2312640" cy="4752087"/>
            <a:chOff x="6372200" y="1577582"/>
            <a:chExt cx="2599881" cy="1740865"/>
          </a:xfrm>
        </p:grpSpPr>
        <p:sp>
          <p:nvSpPr>
            <p:cNvPr id="10" name="직사각형 9"/>
            <p:cNvSpPr/>
            <p:nvPr/>
          </p:nvSpPr>
          <p:spPr>
            <a:xfrm>
              <a:off x="6372200" y="1798497"/>
              <a:ext cx="2599881" cy="1519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ysClr val="windowText" lastClr="000000"/>
                  </a:solidFill>
                </a:rPr>
                <a:t>SHPP_NO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400" dirty="0" err="1" smtClean="0">
                  <a:solidFill>
                    <a:sysClr val="windowText" lastClr="000000"/>
                  </a:solidFill>
                </a:rPr>
                <a:t>Itmlist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400" dirty="0" err="1" smtClean="0">
                  <a:solidFill>
                    <a:sysClr val="windowText" lastClr="000000"/>
                  </a:solidFill>
                </a:rPr>
                <a:t>ArrayList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&lt;Item&gt;</a:t>
              </a: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1577582"/>
              <a:ext cx="2599881" cy="2209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ysClr val="windowText" lastClr="000000"/>
                  </a:solidFill>
                </a:rPr>
                <a:t>Customer</a:t>
              </a:r>
              <a:endParaRPr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15816" y="3097062"/>
            <a:ext cx="2016224" cy="835994"/>
            <a:chOff x="6372200" y="1590255"/>
            <a:chExt cx="2599881" cy="1728192"/>
          </a:xfrm>
        </p:grpSpPr>
        <p:sp>
          <p:nvSpPr>
            <p:cNvPr id="25" name="직사각형 24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OFF_ITM_ID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410672" y="4105174"/>
            <a:ext cx="2016224" cy="835994"/>
            <a:chOff x="6372200" y="1590255"/>
            <a:chExt cx="2599881" cy="1728192"/>
          </a:xfrm>
        </p:grpSpPr>
        <p:sp>
          <p:nvSpPr>
            <p:cNvPr id="28" name="직사각형 27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OFFLINE_ID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563072" y="4257574"/>
            <a:ext cx="2016224" cy="835994"/>
            <a:chOff x="6372200" y="1590255"/>
            <a:chExt cx="2599881" cy="1728192"/>
          </a:xfrm>
        </p:grpSpPr>
        <p:sp>
          <p:nvSpPr>
            <p:cNvPr id="31" name="직사각형 30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OFFLINE_ID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15472" y="4409974"/>
            <a:ext cx="2016224" cy="835994"/>
            <a:chOff x="6372200" y="1590255"/>
            <a:chExt cx="2599881" cy="1728192"/>
          </a:xfrm>
        </p:grpSpPr>
        <p:sp>
          <p:nvSpPr>
            <p:cNvPr id="34" name="직사각형 33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OFFLINE_ID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867872" y="4562374"/>
            <a:ext cx="2016224" cy="835994"/>
            <a:chOff x="6372200" y="1590255"/>
            <a:chExt cx="2599881" cy="1728192"/>
          </a:xfrm>
        </p:grpSpPr>
        <p:sp>
          <p:nvSpPr>
            <p:cNvPr id="37" name="직사각형 36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OFFLINE_ID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020272" y="4714774"/>
            <a:ext cx="2016224" cy="835994"/>
            <a:chOff x="6372200" y="1590255"/>
            <a:chExt cx="2599881" cy="1728192"/>
          </a:xfrm>
        </p:grpSpPr>
        <p:sp>
          <p:nvSpPr>
            <p:cNvPr id="40" name="직사각형 39"/>
            <p:cNvSpPr/>
            <p:nvPr/>
          </p:nvSpPr>
          <p:spPr>
            <a:xfrm>
              <a:off x="6372200" y="2166319"/>
              <a:ext cx="2599881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OFFLINE_ID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ITEM_NM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String</a:t>
              </a:r>
            </a:p>
            <a:p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ITEM_CPCTY</a:t>
              </a:r>
              <a:r>
                <a:rPr lang="en-US" altLang="ko-KR" sz="1100" dirty="0" smtClean="0">
                  <a:solidFill>
                    <a:sysClr val="windowText" lastClr="000000"/>
                  </a:solidFill>
                </a:rPr>
                <a:t> : </a:t>
              </a:r>
              <a:r>
                <a:rPr lang="en-US" altLang="ko-KR" sz="1100" dirty="0" err="1" smtClean="0">
                  <a:solidFill>
                    <a:sysClr val="windowText" lastClr="000000"/>
                  </a:solidFill>
                </a:rPr>
                <a:t>int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72200" y="1590255"/>
              <a:ext cx="2599881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ysClr val="windowText" lastClr="000000"/>
                  </a:solidFill>
                </a:rPr>
                <a:t>Item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92" y="5805264"/>
            <a:ext cx="5364088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Colume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100" b="1" dirty="0" smtClean="0">
                <a:solidFill>
                  <a:sysClr val="windowText" lastClr="000000"/>
                </a:solidFill>
              </a:rPr>
              <a:t>= {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SHPP_NO,SHPP_SEQ,OFFLINE_ITEM_ID,ITEM_NM,ITEM_QTY,ITEM_CPCTY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}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864" y="3334772"/>
            <a:ext cx="1728192" cy="3822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148064" y="3573016"/>
            <a:ext cx="9505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899422" y="3573016"/>
            <a:ext cx="87237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3688" y="28337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Filtering</a:t>
            </a:r>
          </a:p>
          <a:p>
            <a:r>
              <a:rPr lang="en-US" altLang="ko-KR" sz="1400" dirty="0" smtClean="0"/>
              <a:t>- box cap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2852936"/>
            <a:ext cx="133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Accmulate</a:t>
            </a:r>
            <a:endParaRPr lang="en-US" altLang="ko-KR" sz="1400" b="1" dirty="0"/>
          </a:p>
          <a:p>
            <a:r>
              <a:rPr lang="en-US" altLang="ko-KR" sz="1400" dirty="0" smtClean="0"/>
              <a:t>by </a:t>
            </a:r>
            <a:r>
              <a:rPr lang="en-US" altLang="ko-KR" sz="1400" dirty="0" err="1" smtClean="0"/>
              <a:t>SHPP_NO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8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3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Duplicate key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722144"/>
            <a:ext cx="739775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11954"/>
            <a:ext cx="5773874" cy="26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7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part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72816"/>
            <a:ext cx="74485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part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1" y="1772816"/>
            <a:ext cx="7448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Results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Algorithm Review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Implementation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7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4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(C = 500)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41514"/>
            <a:ext cx="8640960" cy="4939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필요 상자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6 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='8801492612052',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하림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토종 닭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볶음탕용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=306}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='2097000206912',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백오이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봉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=188} / } 494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2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='8801045890982',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오뚜기우리쌀떡볶이떡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450g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=250}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='8801045940410',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육즙이 풍부한 등심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돈까스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*5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개입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=243} / } 493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2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='8801045520759',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스낵면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540g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108g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*5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=415}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='2097000036731',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종가집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우리쌀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떡국떡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400g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=57} / } 472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2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='2097000698373',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종가집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국산아작콩나물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340g+60g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=349}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='8809031553477',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맑은물에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국산촌두부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550g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=118} / } 467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2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='8801492612052',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하림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토종 닭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볶음탕용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=306}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='2500000042102',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표고버섯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=156} / } 462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2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{Item{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='2500000046346',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의령 부추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단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생산자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부추작목반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=115}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='8801242643725',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='CJ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안심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부산어묵얇은사각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200gx2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=100} /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='2097000207681',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유명산지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감자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내외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봉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=100} / } 315 ,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물건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3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고객 에게 들어온 상품의 수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13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='8801045520759',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스낵면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540g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108g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*5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=415}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='2097000698373',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종가집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국산아작콩나물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340g+60g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=349}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='8801492612052',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하림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토종 닭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볶음탕용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=306}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='8801492612052',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하림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토종 닭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볶음탕용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=306}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='8801045890982',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오뚜기우리쌀떡볶이떡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450g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=250}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='8801045940410',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오뚜기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육즙이 풍부한 등심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돈까스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*5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개입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=243}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='2097000206912',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백오이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입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봉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=188}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='2500000042102',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표고버섯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팩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=156}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='8809031553477',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맑은물에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국산촌두부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550g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=118}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='2500000046346',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직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의령 부추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단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생산자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부추작목반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=115}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='8801242643725',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='CJ 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안심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부산어묵얇은사각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200gx2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=100}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='2097000207681',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유명산지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감자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1kg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내외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봉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)',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=100} Item{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OFFLINE_ITEM_ID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='2097000036731',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ITEM_NM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='[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종가집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]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우리쌀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떡국떡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400g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</a:rPr>
              <a:t>ITEM_CPCTY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=57} </a:t>
            </a:r>
          </a:p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상자에 들어간 총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</a:rPr>
              <a:t>물건수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: 13</a:t>
            </a:r>
          </a:p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</a:rPr>
              <a:t>+++++++++++++++++++++++++++++++++++++++++++++++++++++++++++++++++++++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02482"/>
            <a:ext cx="47529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60" y="4077072"/>
            <a:ext cx="4800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077072"/>
            <a:ext cx="4762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28800"/>
            <a:ext cx="4762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0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3388"/>
              </p:ext>
            </p:extLst>
          </p:nvPr>
        </p:nvGraphicFramePr>
        <p:xfrm>
          <a:off x="1500336" y="304736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C=300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C=</a:t>
                      </a:r>
                      <a:r>
                        <a:rPr lang="en-US" altLang="ko-KR" b="1" baseline="0" dirty="0" smtClean="0"/>
                        <a:t> 500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r>
                        <a:rPr lang="en-US" altLang="ko-KR" b="1" baseline="0" dirty="0" smtClean="0"/>
                        <a:t> = 1000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 = 2500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4.3720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4.6960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4.677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04248" y="2420888"/>
            <a:ext cx="165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* 1000</a:t>
            </a:r>
            <a:r>
              <a:rPr lang="ko-KR" altLang="en-US" sz="1100" b="1" dirty="0" smtClean="0"/>
              <a:t>번 평균</a:t>
            </a:r>
            <a:endParaRPr lang="en-US" altLang="ko-KR" sz="1100" b="1" dirty="0"/>
          </a:p>
          <a:p>
            <a:r>
              <a:rPr lang="en-US" altLang="ko-KR" sz="1100" b="1" dirty="0" smtClean="0"/>
              <a:t>* </a:t>
            </a:r>
            <a:r>
              <a:rPr lang="ko-KR" altLang="en-US" sz="1100" b="1" dirty="0" smtClean="0"/>
              <a:t>출력 부 제외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* </a:t>
            </a:r>
            <a:r>
              <a:rPr lang="ko-KR" altLang="en-US" sz="1100" b="1" dirty="0" smtClean="0"/>
              <a:t>단위 </a:t>
            </a:r>
            <a:r>
              <a:rPr lang="en-US" altLang="ko-KR" sz="1100" b="1" dirty="0" smtClean="0"/>
              <a:t>: </a:t>
            </a:r>
            <a:r>
              <a:rPr lang="en-US" altLang="ko-KR" sz="1100" b="1" dirty="0" err="1" smtClean="0"/>
              <a:t>ms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820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Algorithm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8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57486"/>
            <a:ext cx="8191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665</Words>
  <Application>Microsoft Office PowerPoint</Application>
  <PresentationFormat>화면 슬라이드 쇼(4:3)</PresentationFormat>
  <Paragraphs>96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Box packing problem</vt:lpstr>
      <vt:lpstr>Contents</vt:lpstr>
      <vt:lpstr>Results</vt:lpstr>
      <vt:lpstr>Output (C = 500)</vt:lpstr>
      <vt:lpstr>Output</vt:lpstr>
      <vt:lpstr>Output</vt:lpstr>
      <vt:lpstr>Performance</vt:lpstr>
      <vt:lpstr>Algorithm review</vt:lpstr>
      <vt:lpstr>Best fit decreasing</vt:lpstr>
      <vt:lpstr>Best fit decreasing</vt:lpstr>
      <vt:lpstr>Implementation</vt:lpstr>
      <vt:lpstr>Data design</vt:lpstr>
      <vt:lpstr>Discussion</vt:lpstr>
      <vt:lpstr>Duplicate key</vt:lpstr>
      <vt:lpstr>Core part</vt:lpstr>
      <vt:lpstr>Core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packing problem</dc:title>
  <dc:creator>Jeunghwankim</dc:creator>
  <cp:lastModifiedBy>Jeunghwankim</cp:lastModifiedBy>
  <cp:revision>20</cp:revision>
  <dcterms:created xsi:type="dcterms:W3CDTF">2019-02-07T02:38:26Z</dcterms:created>
  <dcterms:modified xsi:type="dcterms:W3CDTF">2019-02-07T23:00:33Z</dcterms:modified>
</cp:coreProperties>
</file>