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260" r:id="rId4"/>
    <p:sldId id="271" r:id="rId5"/>
    <p:sldId id="272" r:id="rId6"/>
    <p:sldId id="275" r:id="rId7"/>
    <p:sldId id="276" r:id="rId8"/>
    <p:sldId id="277" r:id="rId9"/>
    <p:sldId id="294" r:id="rId10"/>
    <p:sldId id="279" r:id="rId11"/>
    <p:sldId id="262" r:id="rId12"/>
    <p:sldId id="280" r:id="rId13"/>
    <p:sldId id="266" r:id="rId14"/>
    <p:sldId id="281" r:id="rId15"/>
    <p:sldId id="295" r:id="rId16"/>
    <p:sldId id="267" r:id="rId17"/>
    <p:sldId id="283" r:id="rId18"/>
    <p:sldId id="296" r:id="rId19"/>
    <p:sldId id="268" r:id="rId20"/>
    <p:sldId id="282" r:id="rId21"/>
    <p:sldId id="297" r:id="rId22"/>
    <p:sldId id="298" r:id="rId23"/>
    <p:sldId id="263" r:id="rId24"/>
    <p:sldId id="270" r:id="rId25"/>
    <p:sldId id="284" r:id="rId26"/>
    <p:sldId id="299" r:id="rId27"/>
    <p:sldId id="269" r:id="rId28"/>
    <p:sldId id="287" r:id="rId29"/>
    <p:sldId id="288" r:id="rId30"/>
    <p:sldId id="289" r:id="rId31"/>
    <p:sldId id="300" r:id="rId32"/>
    <p:sldId id="264" r:id="rId33"/>
    <p:sldId id="293" r:id="rId34"/>
    <p:sldId id="301" r:id="rId3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35BF91-5619-4780-9962-93F3938A7301}">
          <p14:sldIdLst>
            <p14:sldId id="258"/>
            <p14:sldId id="257"/>
            <p14:sldId id="260"/>
            <p14:sldId id="271"/>
            <p14:sldId id="272"/>
            <p14:sldId id="275"/>
            <p14:sldId id="276"/>
            <p14:sldId id="277"/>
            <p14:sldId id="294"/>
            <p14:sldId id="279"/>
            <p14:sldId id="262"/>
            <p14:sldId id="280"/>
            <p14:sldId id="266"/>
            <p14:sldId id="281"/>
            <p14:sldId id="295"/>
            <p14:sldId id="267"/>
            <p14:sldId id="283"/>
            <p14:sldId id="296"/>
            <p14:sldId id="268"/>
            <p14:sldId id="282"/>
            <p14:sldId id="297"/>
            <p14:sldId id="298"/>
            <p14:sldId id="263"/>
            <p14:sldId id="270"/>
            <p14:sldId id="284"/>
            <p14:sldId id="299"/>
            <p14:sldId id="269"/>
            <p14:sldId id="287"/>
            <p14:sldId id="288"/>
            <p14:sldId id="289"/>
            <p14:sldId id="300"/>
            <p14:sldId id="264"/>
            <p14:sldId id="293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9" autoAdjust="0"/>
  </p:normalViewPr>
  <p:slideViewPr>
    <p:cSldViewPr showGuides="1">
      <p:cViewPr varScale="1">
        <p:scale>
          <a:sx n="84" d="100"/>
          <a:sy n="84" d="100"/>
        </p:scale>
        <p:origin x="-1402" y="-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CF44D-16DD-4871-BA24-E811F875C86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7756E-97BA-4EAD-8CFE-6C66D008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9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인턴 과제 문제에 대한 분석을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재정의하겠습니다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재정의한 문제에 대한 리서치 결과를 말하겠습니다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리서치</a:t>
            </a:r>
            <a:r>
              <a:rPr lang="ko-KR" altLang="en-US" baseline="0" dirty="0" smtClean="0"/>
              <a:t>를 근거로 한 솔루션을 말하며 발표를 마치겠습니다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dirty="0" smtClean="0">
                <a:latin typeface="Cambria Math"/>
              </a:rPr>
              <a:t>- </a:t>
            </a:r>
            <a:r>
              <a:rPr lang="en-US" altLang="ko-KR" sz="1200" dirty="0" smtClean="0">
                <a:latin typeface="Cambria Math"/>
              </a:rPr>
              <a:t>Bin packing problem</a:t>
            </a:r>
            <a:r>
              <a:rPr lang="ko-KR" altLang="en-US" sz="1200" dirty="0" smtClean="0">
                <a:latin typeface="Cambria Math"/>
              </a:rPr>
              <a:t>을 풀고 있는 어떤 과정이라 </a:t>
            </a:r>
            <a:r>
              <a:rPr lang="ko-KR" altLang="en-US" sz="1200" dirty="0" err="1" smtClean="0">
                <a:latin typeface="Cambria Math"/>
              </a:rPr>
              <a:t>생각해보자</a:t>
            </a:r>
            <a:endParaRPr lang="en-US" altLang="ko-KR" b="0" i="1" dirty="0" smtClean="0">
              <a:latin typeface="Cambria Math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칠판에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6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Brute force</a:t>
            </a:r>
            <a:r>
              <a:rPr lang="ko-KR" altLang="en-US" dirty="0" smtClean="0"/>
              <a:t>로 하면 너무 오래 걸림</a:t>
            </a:r>
            <a:r>
              <a:rPr lang="en-US" altLang="ko-KR" dirty="0" smtClean="0"/>
              <a:t>. Branch </a:t>
            </a:r>
            <a:r>
              <a:rPr lang="ko-KR" altLang="en-US" dirty="0" smtClean="0"/>
              <a:t>되는 수가 </a:t>
            </a:r>
            <a:r>
              <a:rPr lang="en-US" altLang="ko-KR" dirty="0" smtClean="0"/>
              <a:t>Exponential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하기 때문이다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몇 가지 </a:t>
            </a:r>
            <a:r>
              <a:rPr lang="en-US" altLang="ko-KR" baseline="0" dirty="0" err="1" smtClean="0"/>
              <a:t>Heuri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stic</a:t>
            </a:r>
            <a:r>
              <a:rPr lang="en-US" altLang="ko-KR" baseline="0" dirty="0" smtClean="0"/>
              <a:t> search</a:t>
            </a:r>
            <a:r>
              <a:rPr lang="ko-KR" altLang="en-US" baseline="0" dirty="0" smtClean="0"/>
              <a:t>를 통해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최적값을</a:t>
            </a:r>
            <a:r>
              <a:rPr lang="ko-KR" altLang="en-US" baseline="0" dirty="0" smtClean="0"/>
              <a:t> 빠르게 구할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을 채울 수 있는 방법들에 대해 </a:t>
            </a:r>
            <a:r>
              <a:rPr lang="en-US" altLang="ko-KR" baseline="0" dirty="0" smtClean="0"/>
              <a:t>heuristic</a:t>
            </a:r>
            <a:r>
              <a:rPr lang="ko-KR" altLang="en-US" baseline="0" dirty="0" smtClean="0"/>
              <a:t>을 적용한다는 것임</a:t>
            </a:r>
            <a:r>
              <a:rPr lang="en-US" altLang="ko-KR" baseline="0" dirty="0" smtClean="0"/>
              <a:t>.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답일 거 같은 것을 수행한다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Optimal solution -&gt; </a:t>
            </a:r>
            <a:r>
              <a:rPr lang="ko-KR" altLang="en-US" dirty="0" smtClean="0"/>
              <a:t>가장 빽빽하게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들을 채워 나간다 </a:t>
            </a:r>
            <a:r>
              <a:rPr lang="en-US" altLang="ko-KR" dirty="0" smtClean="0"/>
              <a:t>&lt;-&gt;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최소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들을 사용한다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여기서 사용하는 </a:t>
            </a:r>
            <a:r>
              <a:rPr lang="en-US" altLang="ko-KR" dirty="0" smtClean="0"/>
              <a:t>Heuristic</a:t>
            </a:r>
            <a:r>
              <a:rPr lang="ko-KR" altLang="en-US" dirty="0" smtClean="0"/>
              <a:t>에는 핵심은 다음과 같은 특성이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가능한 </a:t>
            </a:r>
            <a:r>
              <a:rPr lang="ko-KR" altLang="en-US" dirty="0" smtClean="0"/>
              <a:t>큰 조각을 사용해야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조각들을 좀 더 가치 있게 본다</a:t>
            </a:r>
            <a:r>
              <a:rPr lang="en-US" altLang="ko-KR" dirty="0" smtClean="0"/>
              <a:t>.-&gt; </a:t>
            </a:r>
            <a:r>
              <a:rPr lang="ko-KR" altLang="en-US" dirty="0" smtClean="0"/>
              <a:t>이러한 </a:t>
            </a:r>
            <a:r>
              <a:rPr lang="en-US" altLang="ko-KR" dirty="0" smtClean="0"/>
              <a:t>heuristic</a:t>
            </a:r>
            <a:r>
              <a:rPr lang="ko-KR" altLang="en-US" dirty="0" smtClean="0"/>
              <a:t>에 대해 사용할 수 있는 것이 </a:t>
            </a:r>
            <a:r>
              <a:rPr lang="en-US" altLang="ko-KR" dirty="0" smtClean="0"/>
              <a:t>dominance relation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상자는 가능한 빽빽하게 채워야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빽빽하게 채워 나간다는 면에서 </a:t>
            </a:r>
            <a:r>
              <a:rPr lang="en-US" altLang="ko-KR" dirty="0" smtClean="0"/>
              <a:t>BFD, </a:t>
            </a:r>
            <a:r>
              <a:rPr lang="en-US" altLang="ko-KR" dirty="0" err="1" smtClean="0"/>
              <a:t>FFD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유사하다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BFD, </a:t>
            </a:r>
            <a:r>
              <a:rPr lang="en-US" altLang="ko-KR" baseline="0" dirty="0" err="1" smtClean="0"/>
              <a:t>FFD</a:t>
            </a:r>
            <a:r>
              <a:rPr lang="ko-KR" altLang="en-US" baseline="0" dirty="0" smtClean="0"/>
              <a:t>에서는 다음에 채워 </a:t>
            </a:r>
            <a:r>
              <a:rPr lang="ko-KR" altLang="en-US" baseline="0" dirty="0" err="1" smtClean="0"/>
              <a:t>나가야할</a:t>
            </a:r>
            <a:r>
              <a:rPr lang="ko-KR" altLang="en-US" baseline="0" dirty="0" smtClean="0"/>
              <a:t> 가지 수를 적게 보는 것이기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근사 알고리즘이 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가령 어떤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을 채우는데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이 남았다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{58, 45}</a:t>
            </a:r>
            <a:r>
              <a:rPr lang="ko-KR" altLang="en-US" baseline="0" dirty="0" smtClean="0"/>
              <a:t>을 먼저 하는 것이 좋을까</a:t>
            </a:r>
            <a:r>
              <a:rPr lang="en-US" altLang="ko-KR" baseline="0" dirty="0" smtClean="0"/>
              <a:t>, {67, 16}</a:t>
            </a:r>
            <a:r>
              <a:rPr lang="ko-KR" altLang="en-US" baseline="0" dirty="0" smtClean="0"/>
              <a:t>을 먼저 하는 것이 좋을까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이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채워야하는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Volume </a:t>
            </a:r>
            <a:r>
              <a:rPr lang="ko-KR" altLang="en-US" baseline="0" dirty="0" smtClean="0"/>
              <a:t>값들의 조합에 대해 모두 탐색을 해야 그 결과를 알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그렇다면 다시</a:t>
            </a:r>
            <a:r>
              <a:rPr lang="en-US" altLang="ko-KR" baseline="0" dirty="0" smtClean="0"/>
              <a:t>, 100</a:t>
            </a:r>
            <a:r>
              <a:rPr lang="ko-KR" altLang="en-US" baseline="0" dirty="0" smtClean="0"/>
              <a:t>을 채우는데 </a:t>
            </a:r>
            <a:r>
              <a:rPr lang="en-US" altLang="ko-KR" baseline="0" dirty="0" smtClean="0"/>
              <a:t>{58, 45} </a:t>
            </a:r>
            <a:r>
              <a:rPr lang="ko-KR" altLang="en-US" baseline="0" dirty="0" smtClean="0"/>
              <a:t>로 채우는 것이 좋을까 </a:t>
            </a:r>
            <a:r>
              <a:rPr lang="en-US" altLang="ko-KR" baseline="0" dirty="0" smtClean="0"/>
              <a:t>{57, 23, 22} </a:t>
            </a:r>
            <a:r>
              <a:rPr lang="ko-KR" altLang="en-US" baseline="0" dirty="0" smtClean="0"/>
              <a:t>로 채우는 것이 좋을 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58, 45 </a:t>
            </a:r>
            <a:r>
              <a:rPr lang="ko-KR" altLang="en-US" baseline="0" dirty="0" smtClean="0"/>
              <a:t>로 채우는 것이 항상 유리하다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진행 도중 어떤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의 여유 공간이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가 남는 다면</a:t>
            </a:r>
            <a:r>
              <a:rPr lang="en-US" altLang="ko-KR" baseline="0" dirty="0" smtClean="0"/>
              <a:t>, 23 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를 이때 사용할 수 있지만 </a:t>
            </a:r>
            <a:r>
              <a:rPr lang="en-US" altLang="ko-KR" baseline="0" dirty="0" smtClean="0"/>
              <a:t>45</a:t>
            </a:r>
            <a:r>
              <a:rPr lang="ko-KR" altLang="en-US" baseline="0" dirty="0" smtClean="0"/>
              <a:t>는 쓸 수 없기 </a:t>
            </a:r>
            <a:r>
              <a:rPr lang="ko-KR" altLang="en-US" baseline="0" dirty="0" err="1" smtClean="0"/>
              <a:t>떄문이다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이처럼 </a:t>
            </a:r>
            <a:r>
              <a:rPr lang="en-US" altLang="ko-KR" baseline="0" dirty="0" smtClean="0"/>
              <a:t>bin completion</a:t>
            </a:r>
            <a:r>
              <a:rPr lang="ko-KR" altLang="en-US" baseline="0" dirty="0" smtClean="0"/>
              <a:t>은 말 그대로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들을 채워 나갈 때 모든 조합을 탐색하고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휴리스틱에</a:t>
            </a:r>
            <a:r>
              <a:rPr lang="ko-KR" altLang="en-US" baseline="0" dirty="0" smtClean="0"/>
              <a:t> 가장 부합하는 거부터 채워 나가는 것이다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58 45 /   67 16 </a:t>
            </a:r>
            <a:r>
              <a:rPr lang="ko-KR" altLang="en-US" baseline="0" dirty="0" smtClean="0"/>
              <a:t>같이 서로 우열을 가리기 힘든 조합이 나오면 이때는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case </a:t>
            </a:r>
            <a:r>
              <a:rPr lang="ko-KR" altLang="en-US" baseline="0" dirty="0" smtClean="0"/>
              <a:t>모두에 대해 탐색을 진행할 수 밖에 없다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80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탐색 도중 </a:t>
            </a:r>
            <a:r>
              <a:rPr lang="en-US" altLang="ko-KR" dirty="0" smtClean="0"/>
              <a:t>BFD</a:t>
            </a:r>
            <a:r>
              <a:rPr lang="ko-KR" altLang="en-US" dirty="0" smtClean="0"/>
              <a:t>보다 크게 되는 </a:t>
            </a:r>
            <a:r>
              <a:rPr lang="ko-KR" altLang="en-US" dirty="0" err="1" smtClean="0"/>
              <a:t>경우는항상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BRANCH-BOUND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핵심은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subproblem</a:t>
            </a:r>
            <a:r>
              <a:rPr lang="ko-KR" altLang="en-US" dirty="0" smtClean="0"/>
              <a:t>을 어떻게 많이 줄일 수 있을까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39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Approx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Optimal, Timer </a:t>
            </a:r>
            <a:r>
              <a:rPr lang="ko-KR" altLang="en-US" baseline="0" dirty="0" smtClean="0"/>
              <a:t>다 생각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en-US" altLang="ko-KR" baseline="0" dirty="0" smtClean="0"/>
              <a:t> * </a:t>
            </a:r>
          </a:p>
          <a:p>
            <a:r>
              <a:rPr lang="en-US" altLang="ko-KR" baseline="0" dirty="0" smtClean="0"/>
              <a:t>FROM </a:t>
            </a:r>
            <a:r>
              <a:rPr lang="ko-KR" altLang="en-US" baseline="0" dirty="0" err="1" smtClean="0"/>
              <a:t>배송정보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오프라인상품정보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WHERE </a:t>
            </a:r>
            <a:r>
              <a:rPr lang="ko-KR" altLang="en-US" baseline="0" dirty="0" err="1" smtClean="0"/>
              <a:t>배송정보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OFF_ITM_ID</a:t>
            </a:r>
            <a:r>
              <a:rPr lang="en-US" altLang="ko-KR" baseline="0" dirty="0" smtClean="0"/>
              <a:t> = </a:t>
            </a:r>
            <a:r>
              <a:rPr lang="ko-KR" altLang="en-US" baseline="0" dirty="0" err="1" smtClean="0"/>
              <a:t>오프라인상품정보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OFF_ITM_ID</a:t>
            </a:r>
            <a:endParaRPr lang="en-US" altLang="ko-KR" baseline="0" dirty="0" smtClean="0"/>
          </a:p>
          <a:p>
            <a:r>
              <a:rPr lang="en-US" altLang="ko-KR" baseline="0" dirty="0" smtClean="0"/>
              <a:t>GROUP BY </a:t>
            </a:r>
            <a:r>
              <a:rPr lang="en-US" altLang="ko-KR" baseline="0" dirty="0" err="1" smtClean="0"/>
              <a:t>SHPP_NO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그렇다면 문제는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고객당 필요한 최소 박스를 각 각 구하여</a:t>
            </a:r>
            <a:r>
              <a:rPr lang="en-US" altLang="ko-KR" baseline="0" dirty="0" smtClean="0"/>
              <a:t>, summation</a:t>
            </a:r>
            <a:r>
              <a:rPr lang="ko-KR" altLang="en-US" baseline="0" dirty="0" smtClean="0"/>
              <a:t>하는 형태로 바꿀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GET_MIN_BOX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NP HARD </a:t>
            </a:r>
            <a:r>
              <a:rPr lang="ko-KR" altLang="en-US" baseline="0" dirty="0" smtClean="0"/>
              <a:t>문제인</a:t>
            </a:r>
            <a:r>
              <a:rPr lang="en-US" altLang="ko-KR" baseline="0" dirty="0" smtClean="0"/>
              <a:t>  Bin-packing problem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Subject</a:t>
            </a:r>
            <a:r>
              <a:rPr lang="en-US" altLang="ko-KR" baseline="0" dirty="0" smtClean="0"/>
              <a:t> to  </a:t>
            </a:r>
            <a:r>
              <a:rPr lang="ko-KR" altLang="en-US" baseline="0" dirty="0" smtClean="0"/>
              <a:t>바로 옆에 나오는 거는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(&lt;=B) 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에 들어가는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들의 총합 </a:t>
            </a:r>
            <a:r>
              <a:rPr lang="en-US" altLang="ko-KR" baseline="0" dirty="0" smtClean="0"/>
              <a:t>&lt;= C</a:t>
            </a:r>
            <a:r>
              <a:rPr lang="ko-KR" altLang="en-US" baseline="0" dirty="0" smtClean="0"/>
              <a:t>를 의미 </a:t>
            </a:r>
            <a:endParaRPr lang="en-US" altLang="ko-KR" baseline="0" dirty="0" smtClean="0"/>
          </a:p>
          <a:p>
            <a:r>
              <a:rPr lang="ko-KR" altLang="en-US" dirty="0" smtClean="0"/>
              <a:t>그 밑줄은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</a:t>
            </a:r>
            <a:r>
              <a:rPr lang="en-US" altLang="ko-KR" baseline="0" dirty="0" err="1" smtClean="0"/>
              <a:t>_j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 정확하게 단 하나의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에만 들어간다는 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3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그렇다면 문제는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고객당 필요한 최소 박스를 각 각 구하여</a:t>
            </a:r>
            <a:r>
              <a:rPr lang="en-US" altLang="ko-KR" baseline="0" dirty="0" smtClean="0"/>
              <a:t>, summation</a:t>
            </a:r>
            <a:r>
              <a:rPr lang="ko-KR" altLang="en-US" baseline="0" dirty="0" smtClean="0"/>
              <a:t>하는 형태로 바꿀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GET_MIN_BOX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NP HARD </a:t>
            </a:r>
            <a:r>
              <a:rPr lang="ko-KR" altLang="en-US" baseline="0" dirty="0" smtClean="0"/>
              <a:t>문제인</a:t>
            </a:r>
            <a:r>
              <a:rPr lang="en-US" altLang="ko-KR" baseline="0" dirty="0" smtClean="0"/>
              <a:t>  Bin-packing problem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뒤에서 설명하겠지만 </a:t>
            </a:r>
            <a:r>
              <a:rPr lang="en-US" altLang="ko-KR" dirty="0" smtClean="0"/>
              <a:t>Bin packing </a:t>
            </a:r>
            <a:r>
              <a:rPr lang="ko-KR" altLang="en-US" dirty="0" smtClean="0"/>
              <a:t>문제는 </a:t>
            </a:r>
            <a:r>
              <a:rPr lang="en-US" altLang="ko-KR" dirty="0" smtClean="0"/>
              <a:t>NP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solution search </a:t>
            </a:r>
            <a:r>
              <a:rPr lang="ko-KR" altLang="en-US" baseline="0" dirty="0" smtClean="0"/>
              <a:t>과정이 필요한데</a:t>
            </a:r>
            <a:r>
              <a:rPr lang="en-US" altLang="ko-KR" baseline="0" dirty="0" smtClean="0"/>
              <a:t>, search space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exponential</a:t>
            </a:r>
            <a:r>
              <a:rPr lang="ko-KR" altLang="en-US" baseline="0" dirty="0" smtClean="0"/>
              <a:t> 하게 커져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이 조금만 커져도 해결하기 힘들어 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빠르게 처리할 수 있는 </a:t>
            </a:r>
            <a:r>
              <a:rPr lang="ko-KR" altLang="en-US" baseline="0" dirty="0" err="1" smtClean="0"/>
              <a:t>근사알고리즘</a:t>
            </a:r>
            <a:r>
              <a:rPr lang="ko-KR" altLang="en-US" baseline="0" dirty="0" smtClean="0"/>
              <a:t> 부터 </a:t>
            </a:r>
            <a:r>
              <a:rPr lang="ko-KR" altLang="en-US" baseline="0" dirty="0" err="1" smtClean="0"/>
              <a:t>살펴보겠따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2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Example)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 : 10</a:t>
            </a:r>
          </a:p>
          <a:p>
            <a:r>
              <a:rPr lang="en-US" altLang="ko-KR" dirty="0" smtClean="0"/>
              <a:t>V = {6 6 6 6 6 4 4 4 4 4 4 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4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Decreasing</a:t>
            </a:r>
            <a:r>
              <a:rPr lang="ko-KR" altLang="en-US" dirty="0" smtClean="0"/>
              <a:t>이라 붙은 것은 모두 역순 정렬을 하여 처리한다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역순으로 탐색을 하는</a:t>
            </a:r>
            <a:r>
              <a:rPr lang="ko-KR" altLang="en-US" baseline="0" dirty="0" smtClean="0"/>
              <a:t>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처음에 큰 값이 들어가면 </a:t>
            </a:r>
            <a:r>
              <a:rPr lang="en-US" altLang="ko-KR" baseline="0" dirty="0" smtClean="0"/>
              <a:t>remainder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작은값이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나오게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다음 탐색할 영역이 </a:t>
            </a:r>
            <a:r>
              <a:rPr lang="ko-KR" altLang="en-US" baseline="0" dirty="0" err="1" smtClean="0"/>
              <a:t>작아지기</a:t>
            </a:r>
            <a:r>
              <a:rPr lang="ko-KR" altLang="en-US" baseline="0" dirty="0" smtClean="0"/>
              <a:t> 때문에 성능 향상을 생각할 수 </a:t>
            </a:r>
            <a:r>
              <a:rPr lang="ko-KR" altLang="en-US" baseline="0" dirty="0" err="1" smtClean="0"/>
              <a:t>있따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제거 될 때마다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 N</a:t>
            </a:r>
            <a:r>
              <a:rPr lang="ko-KR" altLang="en-US" dirty="0" smtClean="0"/>
              <a:t>개가 다 제거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하기 때문에 </a:t>
            </a:r>
            <a:r>
              <a:rPr lang="en-US" altLang="ko-KR" dirty="0" smtClean="0"/>
              <a:t>N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1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Research about box packing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5077747"/>
            <a:ext cx="4024536" cy="3803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sz="2800" dirty="0" smtClean="0"/>
              <a:t>서비스 개발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팀 </a:t>
            </a:r>
            <a:r>
              <a:rPr lang="ko-KR" altLang="en-US" sz="2800" dirty="0" err="1" smtClean="0"/>
              <a:t>김정환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Redefinition:  </a:t>
            </a:r>
            <a:r>
              <a:rPr lang="en-US" altLang="ko-KR" dirty="0" err="1" smtClean="0"/>
              <a:t>BPP</a:t>
            </a:r>
            <a:r>
              <a:rPr lang="en-US" altLang="ko-KR" dirty="0" smtClean="0"/>
              <a:t> per customer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921396"/>
            <a:ext cx="8372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Approx.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81472"/>
            <a:ext cx="8343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20044"/>
            <a:ext cx="8420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First-fit Decreasing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fit decreasing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8" y="1345332"/>
            <a:ext cx="668926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fit decreasing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" y="1849388"/>
            <a:ext cx="90297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Best-fit Decreasing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Intro</a:t>
            </a:r>
          </a:p>
          <a:p>
            <a:pPr lvl="1"/>
            <a:r>
              <a:rPr lang="en-US" altLang="ko-KR" dirty="0" smtClean="0"/>
              <a:t>Problem re-definition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Approximation algorithm(NF, </a:t>
            </a:r>
            <a:r>
              <a:rPr lang="en-US" altLang="ko-KR" dirty="0" err="1" smtClean="0"/>
              <a:t>FFD</a:t>
            </a:r>
            <a:r>
              <a:rPr lang="en-US" altLang="ko-KR" dirty="0" smtClean="0"/>
              <a:t>, BFD)</a:t>
            </a:r>
          </a:p>
          <a:p>
            <a:pPr lvl="1"/>
            <a:r>
              <a:rPr lang="en-US" altLang="ko-KR" dirty="0" smtClean="0"/>
              <a:t>Exact algorithm(BC, IBC)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Adapting algorithms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7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1" y="1201316"/>
            <a:ext cx="7112471" cy="439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43100"/>
            <a:ext cx="8934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Approx. </a:t>
            </a:r>
            <a:r>
              <a:rPr lang="en-US" altLang="ko-KR" dirty="0" err="1" smtClean="0"/>
              <a:t>algo</a:t>
            </a:r>
            <a:r>
              <a:rPr lang="ko-KR" altLang="en-US" dirty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21396"/>
            <a:ext cx="87725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Exact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Brute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Brute force(1)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01516"/>
                <a:ext cx="8229600" cy="188403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𝐵𝑖𝑛𝑠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≔{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ko-K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𝑉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≔{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…,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01516"/>
                <a:ext cx="8229600" cy="188403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 txBox="1">
            <a:spLocks/>
          </p:cNvSpPr>
          <p:nvPr/>
        </p:nvSpPr>
        <p:spPr>
          <a:xfrm>
            <a:off x="609600" y="1909565"/>
            <a:ext cx="8229600" cy="188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altLang="ko-KR" sz="1800" dirty="0" smtClean="0">
                <a:latin typeface="Cambria Math"/>
              </a:rPr>
              <a:t>Bin </a:t>
            </a:r>
            <a:r>
              <a:rPr lang="en-US" altLang="ko-KR" sz="1800" dirty="0">
                <a:latin typeface="Cambria Math"/>
              </a:rPr>
              <a:t>packing problem</a:t>
            </a:r>
            <a:r>
              <a:rPr lang="ko-KR" altLang="en-US" sz="1800" dirty="0">
                <a:latin typeface="Cambria Math"/>
              </a:rPr>
              <a:t>을 풀고 있는 </a:t>
            </a:r>
            <a:r>
              <a:rPr lang="ko-KR" altLang="en-US" sz="1800" dirty="0" smtClean="0">
                <a:latin typeface="Cambria Math"/>
              </a:rPr>
              <a:t>과정을 상상하자</a:t>
            </a:r>
            <a:r>
              <a:rPr lang="en-US" altLang="ko-KR" sz="1800" dirty="0" smtClean="0">
                <a:latin typeface="Cambria Math"/>
              </a:rPr>
              <a:t>. 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ko-KR" altLang="en-US" sz="1800" dirty="0" smtClean="0">
                <a:latin typeface="Cambria Math"/>
              </a:rPr>
              <a:t>이 때</a:t>
            </a:r>
            <a:r>
              <a:rPr lang="en-US" altLang="ko-KR" sz="1800" dirty="0" smtClean="0">
                <a:latin typeface="Cambria Math"/>
              </a:rPr>
              <a:t>, </a:t>
            </a:r>
            <a:r>
              <a:rPr lang="ko-KR" altLang="en-US" sz="1800" dirty="0" smtClean="0">
                <a:latin typeface="Cambria Math"/>
              </a:rPr>
              <a:t>지금 까지 만들어 왔던 상</a:t>
            </a:r>
            <a:r>
              <a:rPr lang="ko-KR" altLang="en-US" sz="1800" dirty="0">
                <a:latin typeface="Cambria Math"/>
              </a:rPr>
              <a:t>자</a:t>
            </a:r>
            <a:r>
              <a:rPr lang="ko-KR" altLang="en-US" sz="1800" dirty="0" smtClean="0">
                <a:latin typeface="Cambria Math"/>
              </a:rPr>
              <a:t> 집합을 </a:t>
            </a:r>
            <a:r>
              <a:rPr lang="en-US" altLang="ko-KR" sz="1800" dirty="0" smtClean="0">
                <a:latin typeface="Cambria Math"/>
              </a:rPr>
              <a:t>Bins, </a:t>
            </a:r>
            <a:r>
              <a:rPr lang="ko-KR" altLang="en-US" sz="1800" dirty="0" smtClean="0">
                <a:latin typeface="Cambria Math"/>
              </a:rPr>
              <a:t>더 포장해야 할 물건들의 집합을 </a:t>
            </a:r>
            <a:r>
              <a:rPr lang="en-US" altLang="ko-KR" sz="1800" dirty="0" smtClean="0">
                <a:latin typeface="Cambria Math"/>
              </a:rPr>
              <a:t>R</a:t>
            </a:r>
            <a:r>
              <a:rPr lang="ko-KR" altLang="en-US" sz="1800" dirty="0" smtClean="0">
                <a:latin typeface="Cambria Math"/>
              </a:rPr>
              <a:t>이라 하자</a:t>
            </a:r>
            <a:r>
              <a:rPr lang="en-US" altLang="ko-KR" sz="1800" dirty="0" smtClean="0">
                <a:latin typeface="Cambria Math"/>
              </a:rPr>
              <a:t>.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altLang="ko-KR" sz="1800" dirty="0" smtClean="0">
                <a:latin typeface="Cambria Math"/>
              </a:rPr>
              <a:t>Remaining V</a:t>
            </a:r>
            <a:r>
              <a:rPr lang="ko-KR" altLang="en-US" sz="1800" dirty="0" smtClean="0">
                <a:latin typeface="Cambria Math"/>
              </a:rPr>
              <a:t>의 가장 첫 번째 원소를 </a:t>
            </a:r>
            <a:r>
              <a:rPr lang="en-US" altLang="ko-KR" sz="1800" dirty="0" smtClean="0">
                <a:latin typeface="Cambria Math"/>
              </a:rPr>
              <a:t>Bin</a:t>
            </a:r>
            <a:r>
              <a:rPr lang="ko-KR" altLang="en-US" sz="1800" dirty="0" smtClean="0">
                <a:latin typeface="Cambria Math"/>
              </a:rPr>
              <a:t>에 넣는다</a:t>
            </a:r>
            <a:r>
              <a:rPr lang="en-US" altLang="ko-KR" sz="1800" dirty="0" smtClean="0">
                <a:latin typeface="Cambria Ma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Brute force(2)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6021"/>
            <a:ext cx="88392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Bin Completion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Brute force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Heuristics function</a:t>
            </a:r>
            <a:r>
              <a:rPr lang="ko-KR" altLang="en-US" sz="2400" dirty="0" smtClean="0"/>
              <a:t>을 이용해 </a:t>
            </a:r>
            <a:r>
              <a:rPr lang="en-US" altLang="ko-KR" sz="2400" dirty="0" smtClean="0"/>
              <a:t>solution search space</a:t>
            </a:r>
            <a:r>
              <a:rPr lang="ko-KR" altLang="en-US" sz="2400" dirty="0" smtClean="0"/>
              <a:t>를 줄이자</a:t>
            </a:r>
            <a:r>
              <a:rPr lang="en-US" altLang="ko-KR" sz="2400" dirty="0" smtClean="0"/>
              <a:t>(Branch-and-bound)</a:t>
            </a:r>
            <a:endParaRPr lang="en-US" altLang="ko-KR" sz="28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err="1" smtClean="0"/>
              <a:t>L2</a:t>
            </a:r>
            <a:r>
              <a:rPr lang="en-US" altLang="ko-KR" sz="2400" dirty="0" smtClean="0"/>
              <a:t> Lower bound, Upper bound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Dominance relations about bin completion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0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L2</a:t>
            </a:r>
            <a:r>
              <a:rPr lang="en-US" altLang="ko-KR" dirty="0" smtClean="0"/>
              <a:t> Lower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More accurate lower bounds than </a:t>
            </a:r>
            <a:r>
              <a:rPr lang="en-US" altLang="ko-KR" sz="2400" dirty="0" err="1" smtClean="0"/>
              <a:t>L1</a:t>
            </a:r>
            <a:r>
              <a:rPr lang="en-US" altLang="ko-KR" sz="2400" dirty="0" smtClean="0"/>
              <a:t>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Considering waste space with item volume space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Upper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Using BFD Approximation in (V, C)</a:t>
            </a:r>
          </a:p>
          <a:p>
            <a:pPr lvl="1"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L2</a:t>
            </a:r>
            <a:r>
              <a:rPr lang="en-US" altLang="ko-KR" sz="2400" dirty="0" smtClean="0"/>
              <a:t>(V, C) &lt;= OPT &lt;= BFD(V, C) 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Problem redefinition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euristic 1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x + y == C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{x, y}</a:t>
            </a:r>
            <a:r>
              <a:rPr lang="ko-KR" altLang="en-US" dirty="0"/>
              <a:t>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optimal solution</a:t>
            </a:r>
            <a:r>
              <a:rPr lang="ko-KR" altLang="en-US" dirty="0" smtClean="0"/>
              <a:t>에 포함된다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2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개만을 더할 수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&lt;= c</a:t>
            </a:r>
            <a:r>
              <a:rPr lang="ko-KR" altLang="en-US" dirty="0" smtClean="0"/>
              <a:t>를 만족하는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항상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optimal solution</a:t>
            </a:r>
            <a:r>
              <a:rPr lang="ko-KR" altLang="en-US" dirty="0" smtClean="0"/>
              <a:t>에 포함된다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Pf: y</a:t>
            </a:r>
            <a:r>
              <a:rPr lang="ko-KR" altLang="en-US" dirty="0" smtClean="0"/>
              <a:t>보다 작은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x+ z&lt;= C</a:t>
            </a:r>
            <a:r>
              <a:rPr lang="ko-KR" altLang="en-US" dirty="0" smtClean="0"/>
              <a:t>가 되게 </a:t>
            </a:r>
            <a:r>
              <a:rPr lang="en-US" altLang="ko-KR" dirty="0" smtClean="0"/>
              <a:t>packing </a:t>
            </a:r>
            <a:r>
              <a:rPr lang="ko-KR" altLang="en-US" dirty="0" smtClean="0"/>
              <a:t>한다면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를 묶을 때 보다 항상 좋지 못하다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fraction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로는 못 메우지만 </a:t>
            </a:r>
            <a:r>
              <a:rPr lang="en-US" altLang="ko-KR" dirty="0" smtClean="0"/>
              <a:t>z</a:t>
            </a:r>
            <a:r>
              <a:rPr lang="ko-KR" altLang="en-US" dirty="0" smtClean="0"/>
              <a:t>로 메울 수 있는 경우가 발생할 수 있기 때문이다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3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remaining</a:t>
            </a:r>
            <a:r>
              <a:rPr lang="ko-KR" altLang="en-US" dirty="0" smtClean="0"/>
              <a:t>의 가장 큰 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더할 수 있는 가장 큰 수이고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가 다른 </a:t>
            </a:r>
            <a:r>
              <a:rPr lang="en-US" altLang="ko-KR" dirty="0" smtClean="0"/>
              <a:t>subset</a:t>
            </a:r>
            <a:r>
              <a:rPr lang="ko-KR" altLang="en-US" dirty="0" smtClean="0"/>
              <a:t>들의 합들로 나타나질 때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항상 묶여야 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en-US" altLang="ko-KR" dirty="0" err="1" smtClean="0"/>
              <a:t>E.g</a:t>
            </a:r>
            <a:r>
              <a:rPr lang="en-US" altLang="ko-KR" dirty="0" smtClean="0"/>
              <a:t>) {96, 4} </a:t>
            </a:r>
            <a:r>
              <a:rPr lang="ko-KR" altLang="en-US" dirty="0" smtClean="0"/>
              <a:t>로도 묶을 수 있고 </a:t>
            </a:r>
            <a:r>
              <a:rPr lang="en-US" altLang="ko-KR" dirty="0" smtClean="0"/>
              <a:t>{96, 2, 1, 1}</a:t>
            </a:r>
            <a:r>
              <a:rPr lang="ko-KR" altLang="en-US" dirty="0" smtClean="0"/>
              <a:t>로 도 묶을 수 있다고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항상 </a:t>
            </a:r>
            <a:r>
              <a:rPr lang="en-US" altLang="ko-KR" dirty="0" smtClean="0"/>
              <a:t>{96, 4}</a:t>
            </a:r>
            <a:r>
              <a:rPr lang="ko-KR" altLang="en-US" dirty="0" smtClean="0"/>
              <a:t>로 묶여야 한다</a:t>
            </a:r>
            <a:r>
              <a:rPr lang="en-US" altLang="ko-KR" dirty="0" smtClean="0"/>
              <a:t>. 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항상 남는 것은 작은 조각들이 많아야 한다</a:t>
            </a:r>
            <a:r>
              <a:rPr lang="en-US" altLang="ko-KR" dirty="0" smtClean="0"/>
              <a:t>. Bin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값들이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을 메우는데 더 쓰이기 때문이다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4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Sub problem</a:t>
            </a:r>
            <a:r>
              <a:rPr lang="ko-KR" altLang="en-US" dirty="0" smtClean="0"/>
              <a:t>을 줄이기 위해 </a:t>
            </a:r>
            <a:r>
              <a:rPr lang="en-US" altLang="ko-KR" dirty="0" smtClean="0"/>
              <a:t>dominance relation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Dominance relation</a:t>
            </a:r>
            <a:r>
              <a:rPr lang="ko-KR" altLang="en-US" dirty="0" smtClean="0"/>
              <a:t>을 이용해 상위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할 수 도 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Example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V:= </a:t>
            </a:r>
            <a:r>
              <a:rPr lang="en-US" altLang="ko-KR" sz="2000" dirty="0"/>
              <a:t>{98, 21, 15, 3 , 1 , 0, 87, 101, 100, 96, 93, 59, 81, 8, 58, 55, 43, 22, 6, 14, 10, 91, 20, 0, 4, 5}, C = 100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82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Adapting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Adapting algorithms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2" y="1196027"/>
            <a:ext cx="7424315" cy="42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6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Problem</a:t>
            </a:r>
          </a:p>
          <a:p>
            <a:r>
              <a:rPr lang="ko-KR" altLang="en-US" sz="2000" dirty="0" smtClean="0"/>
              <a:t>각 차수 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고객에게 배송할 물건들의 부피 정보와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배송 상자의 부피 정보</a:t>
            </a:r>
            <a:r>
              <a:rPr lang="en-US" altLang="ko-KR" sz="2000" dirty="0" smtClean="0"/>
              <a:t>(Capacity)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Excel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로 주어진다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주어진 자료에 대해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배송에 필요한 배송 상자의 최소 개수를 구한</a:t>
            </a:r>
            <a:r>
              <a:rPr lang="ko-KR" altLang="en-US" sz="2000" dirty="0"/>
              <a:t>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800" dirty="0" smtClean="0"/>
              <a:t>Hypothesis</a:t>
            </a:r>
            <a:endParaRPr lang="en-US" altLang="ko-KR" sz="2800" dirty="0"/>
          </a:p>
          <a:p>
            <a:r>
              <a:rPr lang="ko-KR" altLang="en-US" sz="2000" dirty="0" smtClean="0"/>
              <a:t>배송 상자에 넣을 때 물건들의 부피만을 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 배송 상자를 구하는 작업은 배치로 수행된다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analysis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@ Input data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>
                  <a:buFont typeface="Symbol"/>
                  <a:buChar char="Þ"/>
                </a:pPr>
                <a:r>
                  <a:rPr lang="ko-KR" altLang="en-US" sz="2400" dirty="0" smtClean="0"/>
                  <a:t>배송 정</a:t>
                </a:r>
                <a:r>
                  <a:rPr lang="ko-KR" altLang="en-US" sz="2400" dirty="0"/>
                  <a:t>보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Table</a:t>
                </a:r>
                <a:r>
                  <a:rPr lang="ko-KR" altLang="en-US" sz="2400" dirty="0" smtClean="0"/>
                  <a:t>과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상품 정보 </a:t>
                </a:r>
                <a:r>
                  <a:rPr lang="en-US" altLang="ko-KR" sz="2400" dirty="0" smtClean="0"/>
                  <a:t>Table</a:t>
                </a:r>
                <a:r>
                  <a:rPr lang="ko-KR" altLang="en-US" sz="2400" dirty="0" smtClean="0"/>
                  <a:t>을 </a:t>
                </a:r>
                <a:r>
                  <a:rPr lang="en-US" altLang="ko-KR" sz="2400" dirty="0" smtClean="0"/>
                  <a:t>Natural Join </a:t>
                </a:r>
                <a:r>
                  <a:rPr lang="ko-KR" altLang="en-US" sz="2400" dirty="0" smtClean="0"/>
                  <a:t>하면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고객 당 배송되어야 할 상품 정보들을 구할 수 있다</a:t>
                </a:r>
                <a:r>
                  <a:rPr lang="en-US" altLang="ko-KR" sz="2400" dirty="0" smtClean="0"/>
                  <a:t>.</a:t>
                </a:r>
              </a:p>
              <a:p>
                <a:pPr lvl="1">
                  <a:buFont typeface="Symbol"/>
                  <a:buChar char="Þ"/>
                </a:pPr>
                <a:r>
                  <a:rPr lang="ko-KR" altLang="en-US" sz="1600" b="0" dirty="0" smtClean="0"/>
                  <a:t>고객 당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 , …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식의 </a:t>
                </a:r>
                <a:r>
                  <a:rPr lang="ko-KR" altLang="en-US" sz="1600" dirty="0" err="1" smtClean="0"/>
                  <a:t>배송물</a:t>
                </a:r>
                <a:r>
                  <a:rPr lang="ko-KR" altLang="en-US" sz="1600" dirty="0" smtClean="0"/>
                  <a:t> 부피 리스트를 얻을 수 있다</a:t>
                </a:r>
                <a:r>
                  <a:rPr lang="en-US" altLang="ko-KR" sz="1600" dirty="0" smtClean="0"/>
                  <a:t>. </a:t>
                </a:r>
              </a:p>
              <a:p>
                <a:pPr>
                  <a:buFont typeface="Symbol"/>
                  <a:buChar char="Þ"/>
                </a:pPr>
                <a:endParaRPr lang="en-US" altLang="ko-KR" sz="24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2265" r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37387"/>
            <a:ext cx="6800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Step 1. </a:t>
            </a:r>
            <a:r>
              <a:rPr lang="ko-KR" altLang="en-US" dirty="0" smtClean="0"/>
              <a:t>고객 당 최소 박스 구하기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19275"/>
            <a:ext cx="8782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2. Bin-Packing problem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6" y="1318642"/>
            <a:ext cx="8162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9668"/>
            <a:ext cx="8286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641476"/>
            <a:ext cx="8239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057240"/>
                  </p:ext>
                </p:extLst>
              </p:nvPr>
            </p:nvGraphicFramePr>
            <p:xfrm>
              <a:off x="2411760" y="455286"/>
              <a:ext cx="5868654" cy="3482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957"/>
                    <a:gridCol w="894957"/>
                    <a:gridCol w="894957"/>
                    <a:gridCol w="894957"/>
                    <a:gridCol w="894957"/>
                    <a:gridCol w="1393869"/>
                  </a:tblGrid>
                  <a:tr h="4737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       </a:t>
                          </a:r>
                          <a:r>
                            <a:rPr lang="en-US" altLang="ko-KR" sz="1200" b="1" dirty="0" smtClean="0"/>
                            <a:t>item</a:t>
                          </a:r>
                        </a:p>
                        <a:p>
                          <a:pPr latinLnBrk="1"/>
                          <a:r>
                            <a:rPr lang="en-US" altLang="ko-KR" sz="1200" b="1" dirty="0" smtClean="0"/>
                            <a:t>Bin</a:t>
                          </a:r>
                          <a:endParaRPr lang="ko-KR" altLang="en-US" sz="1200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Volume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..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057240"/>
                  </p:ext>
                </p:extLst>
              </p:nvPr>
            </p:nvGraphicFramePr>
            <p:xfrm>
              <a:off x="2411760" y="455286"/>
              <a:ext cx="5868654" cy="3482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957"/>
                    <a:gridCol w="894957"/>
                    <a:gridCol w="894957"/>
                    <a:gridCol w="894957"/>
                    <a:gridCol w="894957"/>
                    <a:gridCol w="1393869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       </a:t>
                          </a:r>
                          <a:r>
                            <a:rPr lang="en-US" altLang="ko-KR" sz="1200" b="1" dirty="0" smtClean="0"/>
                            <a:t>item</a:t>
                          </a:r>
                        </a:p>
                        <a:p>
                          <a:pPr latinLnBrk="1"/>
                          <a:r>
                            <a:rPr lang="en-US" altLang="ko-KR" sz="1200" b="1" dirty="0" smtClean="0"/>
                            <a:t>Bin</a:t>
                          </a:r>
                          <a:endParaRPr lang="ko-KR" altLang="en-US" sz="1200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Volume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01370" t="-141026" r="-459589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00000" t="-141026" r="-356463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00000" t="-141026" r="-156463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22368" t="-141026" r="-877" b="-506410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101370" t="-244156" r="-459589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44156" r="-356463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00000" t="-244156" r="-156463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322368" t="-244156" r="-877" b="-412987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101370" t="-339744" r="-459589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339744" r="-356463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00000" t="-339744" r="-156463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322368" t="-339744" r="-877" b="-307692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..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70" t="-546753" r="-459589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546753" r="-3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546753" r="-2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546753" r="-1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368" t="-546753" r="-877" b="-110390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23528" y="1932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 - item. table</a:t>
            </a:r>
            <a:endParaRPr lang="ko-KR" alt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7" y="4009628"/>
            <a:ext cx="8239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769244"/>
                  </p:ext>
                </p:extLst>
              </p:nvPr>
            </p:nvGraphicFramePr>
            <p:xfrm>
              <a:off x="2545487" y="2351422"/>
              <a:ext cx="4474785" cy="947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</a:tblGrid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769244"/>
                  </p:ext>
                </p:extLst>
              </p:nvPr>
            </p:nvGraphicFramePr>
            <p:xfrm>
              <a:off x="2545487" y="2351422"/>
              <a:ext cx="4474785" cy="947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</a:tblGrid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952" t="-1282" r="-49904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952" t="-1282" r="-39904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00000" t="-102597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1963" y="206541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table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3" y="2065412"/>
                <a:ext cx="136815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1417</Words>
  <Application>Microsoft Office PowerPoint</Application>
  <PresentationFormat>화면 슬라이드 쇼(16:10)</PresentationFormat>
  <Paragraphs>218</Paragraphs>
  <Slides>34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Research about box packing problem</vt:lpstr>
      <vt:lpstr>Contents</vt:lpstr>
      <vt:lpstr>Problem redefinition</vt:lpstr>
      <vt:lpstr>Problem Spec</vt:lpstr>
      <vt:lpstr>Problem analysis </vt:lpstr>
      <vt:lpstr>Step 1. 고객 당 최소 박스 구하기</vt:lpstr>
      <vt:lpstr>Step 2. Bin-Packing problem</vt:lpstr>
      <vt:lpstr>PowerPoint 프레젠테이션</vt:lpstr>
      <vt:lpstr>PowerPoint 프레젠테이션</vt:lpstr>
      <vt:lpstr>Redefinition:  BPP per customer</vt:lpstr>
      <vt:lpstr>Algorithm</vt:lpstr>
      <vt:lpstr>Approx. algorithm</vt:lpstr>
      <vt:lpstr>Next fit</vt:lpstr>
      <vt:lpstr>Next fit</vt:lpstr>
      <vt:lpstr>Next fit</vt:lpstr>
      <vt:lpstr>First-fit Decreasing</vt:lpstr>
      <vt:lpstr>First fit decreasing</vt:lpstr>
      <vt:lpstr>First fit decreasing</vt:lpstr>
      <vt:lpstr>Best-fit Decreasing</vt:lpstr>
      <vt:lpstr>Best fit decreasing</vt:lpstr>
      <vt:lpstr>Best fit decreasing</vt:lpstr>
      <vt:lpstr>Approx. algo Example</vt:lpstr>
      <vt:lpstr>Exact algorithm</vt:lpstr>
      <vt:lpstr>Brute force</vt:lpstr>
      <vt:lpstr>Brute force(1)</vt:lpstr>
      <vt:lpstr>Brute force(2)</vt:lpstr>
      <vt:lpstr>Bin Completion</vt:lpstr>
      <vt:lpstr>Bin completion(1)</vt:lpstr>
      <vt:lpstr>Bin completion(2)</vt:lpstr>
      <vt:lpstr>Bin completion(3)</vt:lpstr>
      <vt:lpstr>Bin completion(4)</vt:lpstr>
      <vt:lpstr>Adapting algorithms</vt:lpstr>
      <vt:lpstr>Adapting algorithms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about box packing problem</dc:title>
  <dc:creator>Jeunghwankim</dc:creator>
  <cp:lastModifiedBy>Jeunghwankim</cp:lastModifiedBy>
  <cp:revision>37</cp:revision>
  <dcterms:created xsi:type="dcterms:W3CDTF">2019-01-30T02:29:54Z</dcterms:created>
  <dcterms:modified xsi:type="dcterms:W3CDTF">2019-01-30T23:01:57Z</dcterms:modified>
</cp:coreProperties>
</file>