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54D1-AD83-48F5-85E8-9DDBFDE6E4AA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0FFB-536D-4D74-8070-88BBB58F7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99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54D1-AD83-48F5-85E8-9DDBFDE6E4AA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0FFB-536D-4D74-8070-88BBB58F7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27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54D1-AD83-48F5-85E8-9DDBFDE6E4AA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0FFB-536D-4D74-8070-88BBB58F7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45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54D1-AD83-48F5-85E8-9DDBFDE6E4AA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0FFB-536D-4D74-8070-88BBB58F7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79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54D1-AD83-48F5-85E8-9DDBFDE6E4AA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0FFB-536D-4D74-8070-88BBB58F7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52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54D1-AD83-48F5-85E8-9DDBFDE6E4AA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0FFB-536D-4D74-8070-88BBB58F7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36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54D1-AD83-48F5-85E8-9DDBFDE6E4AA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0FFB-536D-4D74-8070-88BBB58F7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9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54D1-AD83-48F5-85E8-9DDBFDE6E4AA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0FFB-536D-4D74-8070-88BBB58F7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11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54D1-AD83-48F5-85E8-9DDBFDE6E4AA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0FFB-536D-4D74-8070-88BBB58F7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5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54D1-AD83-48F5-85E8-9DDBFDE6E4AA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0FFB-536D-4D74-8070-88BBB58F7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04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54D1-AD83-48F5-85E8-9DDBFDE6E4AA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0FFB-536D-4D74-8070-88BBB58F7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94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654D1-AD83-48F5-85E8-9DDBFDE6E4AA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E0FFB-536D-4D74-8070-88BBB58F7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375660" y="300348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635" l="336" r="100000">
                        <a14:foregroundMark x1="16779" y1="7186" x2="16779" y2="7186"/>
                        <a14:foregroundMark x1="65772" y1="31181" x2="65772" y2="31181"/>
                        <a14:foregroundMark x1="83221" y1="65164" x2="83221" y2="65164"/>
                        <a14:backgroundMark x1="60850" y1="93910" x2="60850" y2="93910"/>
                        <a14:backgroundMark x1="79642" y1="94519" x2="79642" y2="945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4" y="548680"/>
            <a:ext cx="1419224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6753" y="1772816"/>
            <a:ext cx="2700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피킹</a:t>
            </a:r>
            <a:endParaRPr lang="en-US" altLang="ko-KR" sz="1500" dirty="0" smtClean="0"/>
          </a:p>
          <a:p>
            <a:r>
              <a:rPr lang="en-US" altLang="ko-KR" sz="1500" dirty="0" smtClean="0"/>
              <a:t>&lt;</a:t>
            </a:r>
            <a:r>
              <a:rPr lang="ko-KR" altLang="en-US" sz="1500" dirty="0" err="1" smtClean="0"/>
              <a:t>전자제품</a:t>
            </a:r>
            <a:r>
              <a:rPr lang="en-US" altLang="ko-KR" sz="1500" dirty="0" smtClean="0"/>
              <a:t>&gt;</a:t>
            </a:r>
            <a:endParaRPr lang="ko-KR" altLang="en-US" sz="1500" dirty="0" smtClean="0"/>
          </a:p>
          <a:p>
            <a:pPr marL="285750" indent="-285750">
              <a:buFontTx/>
              <a:buChar char="-"/>
            </a:pPr>
            <a:r>
              <a:rPr lang="ko-KR" altLang="en-US" sz="1500" dirty="0" smtClean="0"/>
              <a:t>전산상 재고와 </a:t>
            </a:r>
            <a:r>
              <a:rPr lang="ko-KR" altLang="en-US" sz="1500" dirty="0" err="1" smtClean="0"/>
              <a:t>실재고가</a:t>
            </a:r>
            <a:r>
              <a:rPr lang="ko-KR" altLang="en-US" sz="1500" dirty="0" smtClean="0"/>
              <a:t> 다른 경욱 많으니 </a:t>
            </a:r>
            <a:r>
              <a:rPr lang="ko-KR" altLang="en-US" sz="1500" dirty="0" err="1" smtClean="0"/>
              <a:t>매장직원에게</a:t>
            </a:r>
            <a:r>
              <a:rPr lang="ko-KR" altLang="en-US" sz="1500" dirty="0" smtClean="0"/>
              <a:t> 직접 </a:t>
            </a:r>
            <a:r>
              <a:rPr lang="ko-KR" altLang="en-US" sz="1500" dirty="0" err="1" smtClean="0"/>
              <a:t>물어보기</a:t>
            </a:r>
            <a:endParaRPr lang="en-US" altLang="ko-KR" sz="1500" dirty="0" smtClean="0"/>
          </a:p>
          <a:p>
            <a:pPr marL="285750" indent="-285750">
              <a:buFontTx/>
              <a:buChar char="-"/>
            </a:pPr>
            <a:r>
              <a:rPr lang="ko-KR" altLang="en-US" sz="1500" dirty="0" err="1" smtClean="0"/>
              <a:t>게임시디</a:t>
            </a:r>
            <a:r>
              <a:rPr lang="en-US" altLang="ko-KR" sz="1500" dirty="0" smtClean="0"/>
              <a:t>:</a:t>
            </a:r>
            <a:r>
              <a:rPr lang="ko-KR" altLang="en-US" sz="1500" dirty="0" smtClean="0"/>
              <a:t> 진열 재고가 많이 있더라도 되도록 창고에서 </a:t>
            </a:r>
            <a:r>
              <a:rPr lang="ko-KR" altLang="en-US" sz="1500" dirty="0" err="1" smtClean="0"/>
              <a:t>꺼내오기</a:t>
            </a:r>
            <a:endParaRPr lang="ko-KR" altLang="en-US" sz="1500" dirty="0" smtClean="0"/>
          </a:p>
          <a:p>
            <a:pPr marL="285750" indent="-285750">
              <a:buFontTx/>
              <a:buChar char="-"/>
            </a:pPr>
            <a:r>
              <a:rPr lang="ko-KR" altLang="en-US" sz="1500" dirty="0" err="1" smtClean="0"/>
              <a:t>보안끈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or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보안박스에</a:t>
            </a:r>
            <a:r>
              <a:rPr lang="ko-KR" altLang="en-US" sz="1500" dirty="0" smtClean="0"/>
              <a:t> 보관된 제품은 계산대 직원에게 해제 </a:t>
            </a:r>
            <a:r>
              <a:rPr lang="ko-KR" altLang="en-US" sz="1500" dirty="0" smtClean="0"/>
              <a:t>부탁하기</a:t>
            </a:r>
            <a:endParaRPr lang="en-US" altLang="ko-KR" sz="1500" dirty="0" smtClean="0"/>
          </a:p>
          <a:p>
            <a:r>
              <a:rPr lang="en-US" altLang="ko-KR" sz="1500" dirty="0" smtClean="0"/>
              <a:t>&lt;</a:t>
            </a:r>
            <a:r>
              <a:rPr lang="ko-KR" altLang="en-US" sz="1500" dirty="0" smtClean="0"/>
              <a:t>기타</a:t>
            </a:r>
            <a:r>
              <a:rPr lang="en-US" altLang="ko-KR" sz="1500" dirty="0" smtClean="0"/>
              <a:t>&gt;</a:t>
            </a:r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주문 제품이 </a:t>
            </a:r>
            <a:r>
              <a:rPr lang="en-US" altLang="ko-KR" sz="1500" dirty="0" smtClean="0"/>
              <a:t>10</a:t>
            </a:r>
            <a:r>
              <a:rPr lang="ko-KR" altLang="en-US" sz="1500" dirty="0" smtClean="0"/>
              <a:t>개 이상인 경우 창고에서 제품 </a:t>
            </a:r>
            <a:r>
              <a:rPr lang="ko-KR" altLang="en-US" sz="1500" dirty="0" err="1" smtClean="0"/>
              <a:t>꺼내오기</a:t>
            </a:r>
            <a:endParaRPr lang="en-US" altLang="ko-KR" sz="1500" dirty="0"/>
          </a:p>
          <a:p>
            <a:endParaRPr lang="ko-KR" altLang="en-US" sz="1500" dirty="0" smtClean="0"/>
          </a:p>
          <a:p>
            <a:r>
              <a:rPr lang="en-US" altLang="ko-KR" sz="1500" dirty="0"/>
              <a:t>&lt;</a:t>
            </a:r>
            <a:r>
              <a:rPr lang="ko-KR" altLang="en-US" sz="1500" dirty="0" smtClean="0"/>
              <a:t>시간 </a:t>
            </a:r>
            <a:r>
              <a:rPr lang="ko-KR" altLang="en-US" sz="1500" dirty="0" err="1" smtClean="0"/>
              <a:t>단축팁</a:t>
            </a:r>
            <a:r>
              <a:rPr lang="en-US" altLang="ko-KR" sz="1500" dirty="0" smtClean="0"/>
              <a:t>&gt;:</a:t>
            </a:r>
          </a:p>
          <a:p>
            <a:r>
              <a:rPr lang="ko-KR" altLang="en-US" sz="1500" dirty="0" smtClean="0"/>
              <a:t>같은 상품은 동일한 바코드 사용</a:t>
            </a:r>
            <a:r>
              <a:rPr lang="en-US" altLang="ko-KR" sz="1500" dirty="0" smtClean="0"/>
              <a:t>.</a:t>
            </a:r>
            <a:r>
              <a:rPr lang="ko-KR" altLang="en-US" sz="1500" dirty="0" smtClean="0"/>
              <a:t> 따라서 동일한 제품을 여러 번 구매한 고객의 경우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한 제품의 바코드만 구매한 횟수만큼 찍기</a:t>
            </a:r>
          </a:p>
          <a:p>
            <a:endParaRPr lang="ko-KR" altLang="en-US" sz="15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897766" y="687475"/>
            <a:ext cx="2898369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/>
              <a:t>패킹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박스 </a:t>
            </a:r>
            <a:r>
              <a:rPr lang="ko-KR" altLang="en-US" sz="1500" dirty="0" err="1" smtClean="0"/>
              <a:t>빈공간이</a:t>
            </a:r>
            <a:r>
              <a:rPr lang="ko-KR" altLang="en-US" sz="1500" dirty="0" smtClean="0"/>
              <a:t> 많은 경우 파손 위험이 있으니 최대한 </a:t>
            </a:r>
            <a:r>
              <a:rPr lang="ko-KR" altLang="en-US" sz="1500" dirty="0" smtClean="0"/>
              <a:t>가득 채워서 넣기</a:t>
            </a:r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파손 방지 포장해야 되는 물품부터 패킹하기 </a:t>
            </a:r>
            <a:r>
              <a:rPr lang="en-US" altLang="ko-KR" sz="1500" dirty="0" smtClean="0"/>
              <a:t>(ex. </a:t>
            </a:r>
            <a:r>
              <a:rPr lang="ko-KR" altLang="en-US" sz="1500" dirty="0" smtClean="0"/>
              <a:t>가전</a:t>
            </a:r>
            <a:r>
              <a:rPr lang="en-US" altLang="ko-KR" sz="1500" dirty="0" smtClean="0"/>
              <a:t>)</a:t>
            </a:r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음료는 </a:t>
            </a:r>
            <a:r>
              <a:rPr lang="ko-KR" altLang="en-US" sz="1500" dirty="0" err="1" smtClean="0"/>
              <a:t>파손위험이</a:t>
            </a:r>
            <a:r>
              <a:rPr lang="ko-KR" altLang="en-US" sz="1500" dirty="0" smtClean="0"/>
              <a:t> 있으니 두꺼운 </a:t>
            </a:r>
            <a:r>
              <a:rPr lang="ko-KR" altLang="en-US" sz="1500" dirty="0" err="1" smtClean="0"/>
              <a:t>트레이더스</a:t>
            </a:r>
            <a:r>
              <a:rPr lang="ko-KR" altLang="en-US" sz="1500" dirty="0" smtClean="0"/>
              <a:t> 박스 사용</a:t>
            </a:r>
          </a:p>
          <a:p>
            <a:r>
              <a:rPr lang="en-US" altLang="ko-KR" sz="1500" dirty="0" smtClean="0"/>
              <a:t>- </a:t>
            </a:r>
            <a:r>
              <a:rPr lang="ko-KR" altLang="en-US" sz="1500" dirty="0" err="1" smtClean="0"/>
              <a:t>비닐봉지</a:t>
            </a:r>
            <a:r>
              <a:rPr lang="ko-KR" altLang="en-US" sz="1500" dirty="0" smtClean="0"/>
              <a:t> 포장</a:t>
            </a:r>
            <a:r>
              <a:rPr lang="en-US" altLang="ko-KR" sz="1500" dirty="0" smtClean="0"/>
              <a:t>: </a:t>
            </a:r>
            <a:r>
              <a:rPr lang="ko-KR" altLang="en-US" sz="1500" dirty="0" err="1" smtClean="0"/>
              <a:t>가루제품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스프가루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카레가루</a:t>
            </a:r>
            <a:r>
              <a:rPr lang="ko-KR" altLang="en-US" sz="1500" dirty="0" smtClean="0"/>
              <a:t> 등</a:t>
            </a:r>
            <a:r>
              <a:rPr lang="en-US" altLang="ko-KR" sz="1500" dirty="0" smtClean="0"/>
              <a:t>), </a:t>
            </a:r>
            <a:r>
              <a:rPr lang="ko-KR" altLang="en-US" sz="1500" dirty="0" smtClean="0"/>
              <a:t>포장재가 따로 없는 원단 제품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양말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내복 등</a:t>
            </a:r>
            <a:r>
              <a:rPr lang="en-US" altLang="ko-KR" sz="1500" dirty="0" smtClean="0"/>
              <a:t>)</a:t>
            </a:r>
          </a:p>
          <a:p>
            <a:r>
              <a:rPr lang="en-US" altLang="ko-KR" sz="1500" dirty="0" smtClean="0"/>
              <a:t>- </a:t>
            </a:r>
            <a:r>
              <a:rPr lang="ko-KR" altLang="en-US" sz="1500" dirty="0" err="1" smtClean="0"/>
              <a:t>스트로폼</a:t>
            </a:r>
            <a:r>
              <a:rPr lang="ko-KR" altLang="en-US" sz="1500" dirty="0" smtClean="0"/>
              <a:t> 포장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파손의 위험이 있은 모든 제품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유리제품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음료 제품 등등</a:t>
            </a: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상자에 </a:t>
            </a:r>
            <a:r>
              <a:rPr lang="ko-KR" altLang="en-US" sz="1500" dirty="0" err="1" smtClean="0"/>
              <a:t>라벨지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부착시</a:t>
            </a:r>
            <a:r>
              <a:rPr lang="ko-KR" altLang="en-US" sz="1500" dirty="0" smtClean="0"/>
              <a:t> 쉽게 </a:t>
            </a:r>
            <a:r>
              <a:rPr lang="ko-KR" altLang="en-US" sz="1500" dirty="0" err="1" smtClean="0"/>
              <a:t>탈부착</a:t>
            </a:r>
            <a:r>
              <a:rPr lang="ko-KR" altLang="en-US" sz="1500" dirty="0" smtClean="0"/>
              <a:t> 가능하도록 끝 쪽에 붙이기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상자 교체가 잦</a:t>
            </a:r>
            <a:r>
              <a:rPr lang="ko-KR" altLang="en-US" sz="1500" dirty="0" smtClean="0"/>
              <a:t>기 때문</a:t>
            </a:r>
            <a:r>
              <a:rPr lang="en-US" altLang="ko-KR" sz="1500" dirty="0" smtClean="0"/>
              <a:t>)</a:t>
            </a: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의류 제품의 경우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만져보며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보안택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있는지 확인 필수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있는 경우 제거 후 패킹</a:t>
            </a:r>
            <a:r>
              <a:rPr lang="en-US" altLang="ko-KR" sz="1500" dirty="0" smtClean="0"/>
              <a:t>)</a:t>
            </a:r>
          </a:p>
          <a:p>
            <a:r>
              <a:rPr lang="en-US" altLang="ko-KR" sz="1500" dirty="0" smtClean="0"/>
              <a:t>- </a:t>
            </a:r>
            <a:r>
              <a:rPr lang="en-US" altLang="ko-KR" sz="1500" dirty="0" err="1" smtClean="0"/>
              <a:t>20kg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이상의 제품은 </a:t>
            </a:r>
            <a:r>
              <a:rPr lang="ko-KR" altLang="en-US" sz="1500" dirty="0" err="1" smtClean="0"/>
              <a:t>택배배송이</a:t>
            </a:r>
            <a:r>
              <a:rPr lang="ko-KR" altLang="en-US" sz="1500" dirty="0" smtClean="0"/>
              <a:t> 불가 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파트너님에게 </a:t>
            </a:r>
            <a:r>
              <a:rPr lang="ko-KR" altLang="en-US" sz="1500" dirty="0" err="1" smtClean="0"/>
              <a:t>말씀드리기</a:t>
            </a:r>
            <a:r>
              <a:rPr lang="en-US" altLang="ko-KR" sz="1500" dirty="0" smtClean="0"/>
              <a:t>)</a:t>
            </a:r>
            <a:endParaRPr lang="ko-KR" altLang="en-US" sz="15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084168" y="2764967"/>
            <a:ext cx="2700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500" dirty="0" smtClean="0"/>
              <a:t>기타</a:t>
            </a:r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아침 먹고 오기</a:t>
            </a:r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장갑 끼고 하기</a:t>
            </a:r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후방 복도가 꽤 추우니 옷 </a:t>
            </a:r>
            <a:r>
              <a:rPr lang="ko-KR" altLang="en-US" sz="1500" dirty="0" err="1" smtClean="0"/>
              <a:t>여러겹</a:t>
            </a:r>
            <a:r>
              <a:rPr lang="ko-KR" altLang="en-US" sz="1500" dirty="0" smtClean="0"/>
              <a:t> 입기</a:t>
            </a:r>
            <a:endParaRPr lang="en-US" altLang="ko-KR" sz="1500" dirty="0" smtClean="0"/>
          </a:p>
          <a:p>
            <a:r>
              <a:rPr lang="en-US" altLang="ko-KR" sz="1500" dirty="0" smtClean="0"/>
              <a:t>- </a:t>
            </a:r>
            <a:r>
              <a:rPr lang="ko-KR" altLang="en-US" sz="1500" dirty="0" smtClean="0"/>
              <a:t>재고에 비해 주문량이 많은 경우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결품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등록하기</a:t>
            </a:r>
            <a:endParaRPr lang="en-US" altLang="ko-KR" sz="1500" dirty="0" smtClean="0"/>
          </a:p>
          <a:p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218041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208</Words>
  <Application>Microsoft Office PowerPoint</Application>
  <PresentationFormat>화면 슬라이드 쇼(4:3)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Jeunghwankim</dc:creator>
  <cp:lastModifiedBy>Jeunghwankim</cp:lastModifiedBy>
  <cp:revision>3</cp:revision>
  <dcterms:created xsi:type="dcterms:W3CDTF">2019-01-22T18:12:52Z</dcterms:created>
  <dcterms:modified xsi:type="dcterms:W3CDTF">2019-01-22T18:40:04Z</dcterms:modified>
</cp:coreProperties>
</file>