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  <p:sldMasterId id="2147483683" r:id="rId4"/>
  </p:sldMasterIdLst>
  <p:notesMasterIdLst>
    <p:notesMasterId r:id="rId9"/>
  </p:notesMasterIdLst>
  <p:sldIdLst>
    <p:sldId id="370" r:id="rId5"/>
    <p:sldId id="371" r:id="rId6"/>
    <p:sldId id="372" r:id="rId7"/>
    <p:sldId id="3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onk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8FF"/>
    <a:srgbClr val="D9D9D9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7789" autoAdjust="0"/>
  </p:normalViewPr>
  <p:slideViewPr>
    <p:cSldViewPr>
      <p:cViewPr>
        <p:scale>
          <a:sx n="100" d="100"/>
          <a:sy n="100" d="100"/>
        </p:scale>
        <p:origin x="-127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6-18T10:01:29.035" idx="1">
    <p:pos x="3798" y="1248"/>
    <p:text>Maybe reverse the priority. I guess if a flush request is detected it should overwrite all other events.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4B744-4E5B-433D-AB0C-DCFB7F63EDFB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5240-142D-46A5-9347-CAC2FF1C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c" descr="XILINX CONFIDENTI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IE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41738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" y="0"/>
            <a:ext cx="9140956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c" descr="XILINX CONFIDENTIAL&#10;."/>
          <p:cNvSpPr txBox="1"/>
          <p:nvPr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IE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IE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IE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580" y="6623976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fc" descr="XILINX CONFIDENTI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70C0"/>
                </a:solidFill>
                <a:latin typeface="arial"/>
              </a:rPr>
              <a:t>XILINX CONFIDENTIAL</a:t>
            </a:r>
            <a:endParaRPr lang="en-US" sz="800" b="0" i="0" u="none" baseline="0" smtClean="0">
              <a:solidFill>
                <a:srgbClr val="0070C0"/>
              </a:solidFill>
              <a:latin typeface="arial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3733801" y="761999"/>
            <a:ext cx="5260752" cy="193189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648"/>
            <a:ext cx="3276601" cy="1054562"/>
          </a:xfrm>
        </p:spPr>
        <p:txBody>
          <a:bodyPr/>
          <a:lstStyle/>
          <a:p>
            <a:r>
              <a:rPr lang="en-IE" sz="1000" dirty="0" err="1" smtClean="0"/>
              <a:t>Mcd</a:t>
            </a:r>
            <a:r>
              <a:rPr lang="en-IE" sz="1000" dirty="0" smtClean="0"/>
              <a:t> pipeline to bridge: Flush request</a:t>
            </a:r>
          </a:p>
          <a:p>
            <a:r>
              <a:rPr lang="en-IE" sz="1000" dirty="0" smtClean="0"/>
              <a:t>As part of memory management, the host  polls the bridge for the </a:t>
            </a:r>
            <a:r>
              <a:rPr lang="en-IE" sz="1000" dirty="0" err="1" smtClean="0"/>
              <a:t>flushreq</a:t>
            </a:r>
            <a:r>
              <a:rPr lang="en-IE" sz="1000" dirty="0" smtClean="0"/>
              <a:t> (new register)</a:t>
            </a:r>
          </a:p>
          <a:p>
            <a:r>
              <a:rPr lang="en-IE" sz="1000" dirty="0" smtClean="0"/>
              <a:t>Host stops sending anything, starts polling for flush done</a:t>
            </a:r>
            <a:endParaRPr lang="en-IE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Flush protocol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800600" y="1143000"/>
            <a:ext cx="10747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3886200" y="985510"/>
            <a:ext cx="914400" cy="54990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Pipe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5325" y="985510"/>
            <a:ext cx="982675" cy="54990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Bridge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924800" y="985510"/>
            <a:ext cx="838200" cy="54990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Host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6850075" y="1165212"/>
            <a:ext cx="10747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457200" y="2166610"/>
            <a:ext cx="4648200" cy="10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1000" kern="0" dirty="0" smtClean="0"/>
              <a:t>Host to Bridge: Flush </a:t>
            </a:r>
            <a:r>
              <a:rPr lang="en-IE" sz="1000" kern="0" dirty="0" err="1" smtClean="0"/>
              <a:t>ack</a:t>
            </a:r>
            <a:endParaRPr lang="en-IE" sz="1000" kern="0" dirty="0" smtClean="0"/>
          </a:p>
          <a:p>
            <a:r>
              <a:rPr lang="en-IE" sz="1000" kern="0" dirty="0" smtClean="0"/>
              <a:t>Bridge to Pipeline: Flush </a:t>
            </a:r>
            <a:r>
              <a:rPr lang="en-IE" sz="1000" kern="0" dirty="0" err="1" smtClean="0"/>
              <a:t>ack</a:t>
            </a:r>
            <a:endParaRPr lang="en-IE" sz="1000" kern="0" dirty="0" smtClean="0"/>
          </a:p>
          <a:p>
            <a:r>
              <a:rPr lang="en-IE" sz="1000" kern="0" dirty="0" smtClean="0"/>
              <a:t>Pipeline erases all keys</a:t>
            </a:r>
          </a:p>
          <a:p>
            <a:r>
              <a:rPr lang="en-IE" sz="1000" kern="0" dirty="0" smtClean="0"/>
              <a:t>Bridge resets address queues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495300" y="3221172"/>
            <a:ext cx="4648200" cy="10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6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34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178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3750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32225" indent="-17462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1000" kern="0" dirty="0" smtClean="0"/>
              <a:t>Pipeline to bridge: Flush done</a:t>
            </a:r>
          </a:p>
          <a:p>
            <a:r>
              <a:rPr lang="en-IE" sz="1000" kern="0" dirty="0" smtClean="0"/>
              <a:t>Pipeline resumes operation (empty address queue right now)</a:t>
            </a:r>
          </a:p>
          <a:p>
            <a:r>
              <a:rPr lang="en-IE" sz="1000" kern="0" dirty="0" smtClean="0"/>
              <a:t>Bridge to Host: flush </a:t>
            </a:r>
            <a:r>
              <a:rPr lang="en-IE" sz="1000" kern="0" dirty="0" err="1" smtClean="0"/>
              <a:t>ack</a:t>
            </a:r>
            <a:endParaRPr lang="en-IE" sz="1000" kern="0" dirty="0" smtClean="0"/>
          </a:p>
          <a:p>
            <a:r>
              <a:rPr lang="en-IE" sz="1000" kern="0" dirty="0" smtClean="0"/>
              <a:t>Host resumes normal operation</a:t>
            </a: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4800600" y="1371600"/>
            <a:ext cx="10747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flipH="1">
            <a:off x="6850074" y="1352550"/>
            <a:ext cx="10747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4537" y="1400175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pcie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1432783"/>
            <a:ext cx="10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operation:</a:t>
            </a:r>
          </a:p>
          <a:p>
            <a:pPr lvl="1"/>
            <a:r>
              <a:rPr lang="en-US" dirty="0"/>
              <a:t>	polls for non-full "free" queues, writes to them</a:t>
            </a:r>
          </a:p>
          <a:p>
            <a:pPr lvl="1"/>
            <a:r>
              <a:rPr lang="en-US" dirty="0"/>
              <a:t>	polls for non-empty "del" queue</a:t>
            </a:r>
          </a:p>
          <a:p>
            <a:pPr lvl="1"/>
            <a:r>
              <a:rPr lang="en-US" dirty="0"/>
              <a:t>	polls for </a:t>
            </a:r>
            <a:r>
              <a:rPr lang="en-US" dirty="0" err="1"/>
              <a:t>flushRq</a:t>
            </a:r>
            <a:endParaRPr lang="en-US" dirty="0"/>
          </a:p>
          <a:p>
            <a:pPr lvl="1"/>
            <a:r>
              <a:rPr lang="en-US" dirty="0"/>
              <a:t>	repeat</a:t>
            </a:r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 err="1" smtClean="0"/>
              <a:t>flushReq</a:t>
            </a:r>
            <a:r>
              <a:rPr lang="en-US" dirty="0" smtClean="0"/>
              <a:t> </a:t>
            </a:r>
            <a:r>
              <a:rPr lang="en-US" dirty="0"/>
              <a:t>encountered:</a:t>
            </a:r>
          </a:p>
          <a:p>
            <a:pPr lvl="1"/>
            <a:r>
              <a:rPr lang="en-US" dirty="0"/>
              <a:t>	stop normal operation</a:t>
            </a:r>
          </a:p>
          <a:p>
            <a:pPr lvl="1"/>
            <a:r>
              <a:rPr lang="en-US" dirty="0"/>
              <a:t>	send </a:t>
            </a:r>
            <a:r>
              <a:rPr lang="en-US" dirty="0" err="1"/>
              <a:t>flushAck</a:t>
            </a:r>
            <a:r>
              <a:rPr lang="en-US" dirty="0"/>
              <a:t>: write to </a:t>
            </a:r>
            <a:r>
              <a:rPr lang="en-US" dirty="0" err="1"/>
              <a:t>flushAck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	reallocate the address pools</a:t>
            </a:r>
          </a:p>
          <a:p>
            <a:pPr lvl="1"/>
            <a:r>
              <a:rPr lang="en-US" dirty="0"/>
              <a:t>	poll for </a:t>
            </a:r>
            <a:r>
              <a:rPr lang="en-US" dirty="0" err="1"/>
              <a:t>flushDone</a:t>
            </a:r>
            <a:r>
              <a:rPr lang="en-US" dirty="0"/>
              <a:t>, wait until true</a:t>
            </a:r>
          </a:p>
          <a:p>
            <a:pPr lvl="1"/>
            <a:r>
              <a:rPr lang="en-US" dirty="0"/>
              <a:t>	resume normal operation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85800" y="304800"/>
            <a:ext cx="1828800" cy="6096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MCD</a:t>
            </a:r>
            <a:br>
              <a:rPr lang="en-IE" dirty="0" smtClean="0">
                <a:solidFill>
                  <a:srgbClr val="000000"/>
                </a:solidFill>
              </a:rPr>
            </a:br>
            <a:r>
              <a:rPr lang="en-IE" dirty="0" smtClean="0">
                <a:solidFill>
                  <a:srgbClr val="000000"/>
                </a:solidFill>
              </a:rPr>
              <a:t>Pipeline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57600" y="304800"/>
            <a:ext cx="1828800" cy="6096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Bridge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304800"/>
            <a:ext cx="1828800" cy="6096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 smtClean="0">
                <a:solidFill>
                  <a:srgbClr val="000000"/>
                </a:solidFill>
              </a:rPr>
              <a:t>Host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 bwMode="auto">
          <a:xfrm>
            <a:off x="1600200" y="914400"/>
            <a:ext cx="0" cy="5562600"/>
          </a:xfrm>
          <a:prstGeom prst="line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591050" y="914400"/>
            <a:ext cx="1" cy="5562600"/>
          </a:xfrm>
          <a:prstGeom prst="line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543800" y="914400"/>
            <a:ext cx="0" cy="5486400"/>
          </a:xfrm>
          <a:prstGeom prst="line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485899" y="1143000"/>
            <a:ext cx="228601" cy="77887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714500" y="1447800"/>
            <a:ext cx="2762250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50" y="1143000"/>
            <a:ext cx="228600" cy="17526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1143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Request</a:t>
            </a:r>
            <a:endParaRPr lang="en-IE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705350" y="2057400"/>
            <a:ext cx="2724150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429499" y="1600200"/>
            <a:ext cx="228601" cy="19431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14925" y="1752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Request</a:t>
            </a:r>
            <a:endParaRPr lang="en-IE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05350" y="2413575"/>
            <a:ext cx="704850" cy="304800"/>
            <a:chOff x="4705350" y="3048000"/>
            <a:chExt cx="704850" cy="3048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4705351" y="33528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4705350" y="30480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410199" y="3048000"/>
              <a:ext cx="1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257800" y="2286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Reset</a:t>
            </a:r>
          </a:p>
          <a:p>
            <a:pPr algn="ctr"/>
            <a:r>
              <a:rPr lang="en-IE" sz="1600" dirty="0" smtClean="0"/>
              <a:t>FIFOs</a:t>
            </a:r>
            <a:endParaRPr lang="en-IE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58100" y="2590800"/>
            <a:ext cx="571500" cy="304800"/>
            <a:chOff x="4705350" y="3048000"/>
            <a:chExt cx="704850" cy="30480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H="1">
              <a:off x="4705351" y="33528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>
              <a:off x="4705350" y="30480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410199" y="3048000"/>
              <a:ext cx="1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8153400" y="22860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Reset Address Tables</a:t>
            </a:r>
            <a:endParaRPr lang="en-IE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1714500" y="3810000"/>
            <a:ext cx="704850" cy="1600199"/>
            <a:chOff x="4705350" y="3048000"/>
            <a:chExt cx="704850" cy="30480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H="1">
              <a:off x="4705351" y="33528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705350" y="3048000"/>
              <a:ext cx="704849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 flipV="1">
              <a:off x="5410199" y="3048000"/>
              <a:ext cx="1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2438400" y="4267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Key Memory Wipe</a:t>
            </a:r>
            <a:endParaRPr lang="en-IE" sz="16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4476750" y="3181350"/>
            <a:ext cx="228600" cy="100965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4705350" y="3333750"/>
            <a:ext cx="2724150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114925" y="300254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</a:t>
            </a:r>
            <a:r>
              <a:rPr lang="en-IE" sz="1600" dirty="0" err="1" smtClean="0"/>
              <a:t>Ack</a:t>
            </a:r>
            <a:endParaRPr lang="en-IE" sz="1600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1714500" y="3505200"/>
            <a:ext cx="2762250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485899" y="3069372"/>
            <a:ext cx="228602" cy="2645628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9800" y="311917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</a:t>
            </a:r>
            <a:r>
              <a:rPr lang="en-IE" sz="1600" dirty="0" err="1" smtClean="0"/>
              <a:t>Ack</a:t>
            </a:r>
            <a:endParaRPr lang="en-IE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4476751" y="5514975"/>
            <a:ext cx="228600" cy="504825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1714500" y="5638800"/>
            <a:ext cx="2762250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209800" y="53002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Done</a:t>
            </a:r>
            <a:endParaRPr lang="en-IE" sz="1600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7429502" y="5469523"/>
            <a:ext cx="228600" cy="504825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 smtClean="0">
              <a:solidFill>
                <a:srgbClr val="00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4705351" y="5867400"/>
            <a:ext cx="2724148" cy="0"/>
          </a:xfrm>
          <a:prstGeom prst="straightConnector1">
            <a:avLst/>
          </a:prstGeom>
          <a:solidFill>
            <a:schemeClr val="tx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143500" y="55288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 smtClean="0"/>
              <a:t>Flush Done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40435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233646" cy="3430137"/>
          </a:xfrm>
        </p:spPr>
        <p:txBody>
          <a:bodyPr/>
          <a:lstStyle/>
          <a:p>
            <a:r>
              <a:rPr lang="en-GB" dirty="0" smtClean="0"/>
              <a:t>Exploit that host only polls for </a:t>
            </a:r>
            <a:r>
              <a:rPr lang="en-GB" dirty="0" err="1" smtClean="0"/>
              <a:t>req</a:t>
            </a:r>
            <a:r>
              <a:rPr lang="en-GB" dirty="0" smtClean="0"/>
              <a:t> in normal operation, after done</a:t>
            </a:r>
          </a:p>
          <a:p>
            <a:r>
              <a:rPr lang="en-GB" dirty="0" smtClean="0"/>
              <a:t>Assume </a:t>
            </a:r>
            <a:r>
              <a:rPr lang="en-GB" dirty="0"/>
              <a:t>pipeline will always be ready for </a:t>
            </a:r>
            <a:r>
              <a:rPr lang="en-GB" dirty="0" err="1"/>
              <a:t>ack</a:t>
            </a:r>
            <a:r>
              <a:rPr lang="en-GB" dirty="0"/>
              <a:t>, so </a:t>
            </a:r>
            <a:r>
              <a:rPr lang="en-GB" dirty="0" err="1"/>
              <a:t>ack</a:t>
            </a:r>
            <a:r>
              <a:rPr lang="en-GB" dirty="0"/>
              <a:t> can be 1 cycle </a:t>
            </a:r>
            <a:endParaRPr lang="en-GB" dirty="0" smtClean="0"/>
          </a:p>
          <a:p>
            <a:r>
              <a:rPr lang="en-GB" dirty="0" smtClean="0"/>
              <a:t>Exploit that host only polls for done after </a:t>
            </a:r>
            <a:r>
              <a:rPr lang="en-GB" dirty="0" err="1" smtClean="0"/>
              <a:t>ack</a:t>
            </a:r>
            <a:r>
              <a:rPr lang="en-GB" dirty="0" smtClean="0"/>
              <a:t>, so level before that is irrelevant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– Bridge signals</a:t>
            </a:r>
            <a:endParaRPr lang="en-US" dirty="0"/>
          </a:p>
        </p:txBody>
      </p:sp>
      <p:pic>
        <p:nvPicPr>
          <p:cNvPr id="1026" name="Picture 2" descr="C:\Users\skoster\Desktop\flushsign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315076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31228"/>
      </p:ext>
    </p:extLst>
  </p:cSld>
  <p:clrMapOvr>
    <a:masterClrMapping/>
  </p:clrMapOvr>
</p:sld>
</file>

<file path=ppt/theme/theme1.xml><?xml version="1.0" encoding="utf-8"?>
<a:theme xmlns:a="http://schemas.openxmlformats.org/drawingml/2006/main" name="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Xilinx Template (light)">
  <a:themeElements>
    <a:clrScheme name="Custom 25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3F3F3F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dataCenterIP_0807_V4</Template>
  <TotalTime>3074</TotalTime>
  <Words>164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Xilinx Template (light)</vt:lpstr>
      <vt:lpstr>1_Xilinx Template (light)</vt:lpstr>
      <vt:lpstr>2_Xilinx Template (light)</vt:lpstr>
      <vt:lpstr>3_Xilinx Template (light)</vt:lpstr>
      <vt:lpstr>Flush protocol</vt:lpstr>
      <vt:lpstr>Host perspective</vt:lpstr>
      <vt:lpstr>PowerPoint Presentation</vt:lpstr>
      <vt:lpstr>Pipeline – Bridge signals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Blott</dc:creator>
  <cp:keywords>Confidential, None, None</cp:keywords>
  <cp:lastModifiedBy>admin</cp:lastModifiedBy>
  <cp:revision>278</cp:revision>
  <dcterms:created xsi:type="dcterms:W3CDTF">2006-08-16T00:00:00Z</dcterms:created>
  <dcterms:modified xsi:type="dcterms:W3CDTF">2014-06-18T10:09:52Z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695f27e5-7999-4e28-bfa6-27a9b8fcb1e1</vt:lpwstr>
  </property>
  <property fmtid="{D5CDD505-2E9C-101B-9397-08002B2CF9AE}" pid="3" name="TITUSCustom1">
    <vt:lpwstr>1</vt:lpwstr>
  </property>
  <property fmtid="{D5CDD505-2E9C-101B-9397-08002B2CF9AE}" pid="4" name="XilinxClassification">
    <vt:lpwstr>Confidential</vt:lpwstr>
  </property>
  <property fmtid="{D5CDD505-2E9C-101B-9397-08002B2CF9AE}" pid="5" name="XilinxVisual Markings">
    <vt:lpwstr>Yes</vt:lpwstr>
  </property>
  <property fmtid="{D5CDD505-2E9C-101B-9397-08002B2CF9AE}" pid="6" name="XilinxProprietary">
    <vt:lpwstr>No</vt:lpwstr>
  </property>
  <property fmtid="{D5CDD505-2E9C-101B-9397-08002B2CF9AE}" pid="7" name="XilinxExport Control">
    <vt:lpwstr>None</vt:lpwstr>
  </property>
  <property fmtid="{D5CDD505-2E9C-101B-9397-08002B2CF9AE}" pid="8" name="XilinxThird Party">
    <vt:lpwstr/>
  </property>
  <property fmtid="{D5CDD505-2E9C-101B-9397-08002B2CF9AE}" pid="9" name="XilinxNote">
    <vt:lpwstr/>
  </property>
  <property fmtid="{D5CDD505-2E9C-101B-9397-08002B2CF9AE}" pid="10" name="XilinxNote (Line 2)">
    <vt:lpwstr/>
  </property>
  <property fmtid="{D5CDD505-2E9C-101B-9397-08002B2CF9AE}" pid="11" name="XilinxAdditional Classifications">
    <vt:lpwstr>None</vt:lpwstr>
  </property>
  <property fmtid="{D5CDD505-2E9C-101B-9397-08002B2CF9AE}" pid="12" name="XilinxRemoveLegacyFooters">
    <vt:lpwstr>Yes</vt:lpwstr>
  </property>
</Properties>
</file>