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1" r:id="rId1"/>
  </p:sldMasterIdLst>
  <p:notesMasterIdLst>
    <p:notesMasterId r:id="rId9"/>
  </p:notesMasterIdLst>
  <p:handoutMasterIdLst>
    <p:handoutMasterId r:id="rId10"/>
  </p:handoutMasterIdLst>
  <p:sldIdLst>
    <p:sldId id="256" r:id="rId2"/>
    <p:sldId id="461" r:id="rId3"/>
    <p:sldId id="453" r:id="rId4"/>
    <p:sldId id="462" r:id="rId5"/>
    <p:sldId id="463" r:id="rId6"/>
    <p:sldId id="458" r:id="rId7"/>
    <p:sldId id="4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2B81A-957A-CA41-A4E9-9993642D2C6B}">
          <p14:sldIdLst>
            <p14:sldId id="256"/>
            <p14:sldId id="461"/>
            <p14:sldId id="453"/>
            <p14:sldId id="462"/>
            <p14:sldId id="463"/>
            <p14:sldId id="458"/>
            <p14:sldId id="459"/>
          </p14:sldIdLst>
        </p14:section>
        <p14:section name="Footer" id="{4F257EC6-6F9D-7742-886D-5A26112A3F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0" autoAdjust="0"/>
    <p:restoredTop sz="94656" autoAdjust="0"/>
  </p:normalViewPr>
  <p:slideViewPr>
    <p:cSldViewPr snapToGrid="0" snapToObjects="1">
      <p:cViewPr varScale="1">
        <p:scale>
          <a:sx n="112" d="100"/>
          <a:sy n="112" d="100"/>
        </p:scale>
        <p:origin x="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90EA0-C2E5-C24D-BAB6-61BDC75E0F79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AF98-17E0-CE41-B633-0C8B7FB4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5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E1553-BB48-E043-8703-B26D14BA86C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884A4-A960-1549-94C2-5024329A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0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1B512-A13D-4D61-A89F-064B9A0D3EAA}" type="slidenum">
              <a:rPr lang="en-US"/>
              <a:pPr/>
              <a:t>5</a:t>
            </a:fld>
            <a:endParaRPr lang="en-US"/>
          </a:p>
        </p:txBody>
      </p:sp>
      <p:sp>
        <p:nvSpPr>
          <p:cNvPr id="61952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794" y="1691640"/>
            <a:ext cx="0" cy="43241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293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1" y="6537283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96" y="6519840"/>
            <a:ext cx="45452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0000"/>
                </a:solidFill>
              </a:defRPr>
            </a:lvl1pPr>
          </a:lstStyle>
          <a:p>
            <a:fld id="{639C6686-2F87-1243-BFC3-EB3F306C15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15" y="6401252"/>
            <a:ext cx="1637845" cy="43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Analyzing and Manipulating Data with Pandas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199"/>
            <a:ext cx="8298181" cy="2645080"/>
          </a:xfrm>
        </p:spPr>
        <p:txBody>
          <a:bodyPr>
            <a:normAutofit/>
          </a:bodyPr>
          <a:lstStyle/>
          <a:p>
            <a:r>
              <a:rPr lang="en-US" dirty="0" smtClean="0"/>
              <a:t>July 12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endParaRPr lang="en-US" dirty="0"/>
          </a:p>
          <a:p>
            <a:r>
              <a:rPr lang="en-US" dirty="0" smtClean="0"/>
              <a:t>Jonathan </a:t>
            </a:r>
            <a:r>
              <a:rPr lang="en-US" dirty="0" err="1"/>
              <a:t>Rocher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jonrocher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Principal </a:t>
            </a:r>
            <a:r>
              <a:rPr lang="en-US" dirty="0" smtClean="0"/>
              <a:t>Software Architect, KBI-Biopharma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24" y="522620"/>
            <a:ext cx="3711388" cy="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3" y="2043953"/>
            <a:ext cx="3913095" cy="1043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65"/>
          <a:stretch/>
        </p:blipFill>
        <p:spPr>
          <a:xfrm>
            <a:off x="2785070" y="4636546"/>
            <a:ext cx="4032737" cy="1957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6" y="3455540"/>
            <a:ext cx="3461422" cy="9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by Wes McKinney </a:t>
            </a:r>
            <a:r>
              <a:rPr lang="en-US" dirty="0" smtClean="0"/>
              <a:t>in </a:t>
            </a:r>
            <a:r>
              <a:rPr lang="en-US" dirty="0" smtClean="0"/>
              <a:t>2009.</a:t>
            </a:r>
            <a:endParaRPr lang="en-US" dirty="0" smtClean="0"/>
          </a:p>
          <a:p>
            <a:r>
              <a:rPr lang="en-US" dirty="0" smtClean="0"/>
              <a:t>Emerged from the finance industry. Motivated by the toolbox in R for manipulating data easily. But Python is a better language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First public release is 0.3 in Feb 2011.</a:t>
            </a:r>
          </a:p>
          <a:p>
            <a:r>
              <a:rPr lang="is-IS" dirty="0" smtClean="0"/>
              <a:t>Grown and maintained </a:t>
            </a:r>
            <a:r>
              <a:rPr lang="is-IS" dirty="0" smtClean="0"/>
              <a:t>by a huge community now, headed by Jeff Reback.</a:t>
            </a:r>
          </a:p>
          <a:p>
            <a:r>
              <a:rPr lang="is-IS" dirty="0" smtClean="0"/>
              <a:t>Last release is 0.18.1 in May 2016.</a:t>
            </a:r>
          </a:p>
          <a:p>
            <a:r>
              <a:rPr lang="is-IS" dirty="0"/>
              <a:t>Open source (BSD</a:t>
            </a:r>
            <a:r>
              <a:rPr lang="is-IS" dirty="0" smtClean="0"/>
              <a:t>).</a:t>
            </a:r>
          </a:p>
          <a:p>
            <a:r>
              <a:rPr lang="is-IS" dirty="0" smtClean="0"/>
              <a:t>Has become a </a:t>
            </a:r>
            <a:r>
              <a:rPr lang="is-IS" b="1" dirty="0" smtClean="0"/>
              <a:t>corner stone of the SciPy ecosystem </a:t>
            </a:r>
            <a:r>
              <a:rPr lang="is-IS" dirty="0" smtClean="0"/>
              <a:t>for all things data!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Pandas’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“To provide high-performance</a:t>
            </a:r>
            <a:r>
              <a:rPr lang="en-US" dirty="0"/>
              <a:t>, easy-to-use data structures and data analysis </a:t>
            </a:r>
            <a:r>
              <a:rPr lang="en-US" dirty="0" smtClean="0"/>
              <a:t>tools [in Python].”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Easy-to-use and performant: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b="1" dirty="0" smtClean="0"/>
              <a:t>Self-describing</a:t>
            </a:r>
            <a:r>
              <a:rPr lang="en-US" dirty="0" smtClean="0"/>
              <a:t> data structures to understand, explore and clean the </a:t>
            </a:r>
            <a:r>
              <a:rPr lang="en-US" dirty="0"/>
              <a:t>data : 1D, 2D, 3D.</a:t>
            </a:r>
            <a:endParaRPr lang="en-US" dirty="0" smtClean="0"/>
          </a:p>
          <a:p>
            <a:pPr>
              <a:spcBef>
                <a:spcPts val="0"/>
              </a:spcBef>
              <a:buClrTx/>
              <a:buSzTx/>
            </a:pPr>
            <a:r>
              <a:rPr lang="en-US" dirty="0"/>
              <a:t>Data loaders to/from common file </a:t>
            </a:r>
            <a:r>
              <a:rPr lang="en-US" dirty="0" smtClean="0"/>
              <a:t>formats (CSV, Excel </a:t>
            </a:r>
            <a:r>
              <a:rPr lang="en-US" dirty="0" err="1" smtClean="0"/>
              <a:t>json</a:t>
            </a:r>
            <a:r>
              <a:rPr lang="en-US" dirty="0" smtClean="0"/>
              <a:t>, SQL, SAS, Stata, </a:t>
            </a:r>
            <a:r>
              <a:rPr lang="is-IS" dirty="0" smtClean="0"/>
              <a:t>…</a:t>
            </a:r>
            <a:r>
              <a:rPr lang="en-US" dirty="0" smtClean="0"/>
              <a:t>).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dirty="0" smtClean="0"/>
              <a:t>Plotting functions to visualize the </a:t>
            </a:r>
            <a:r>
              <a:rPr lang="en-US" dirty="0"/>
              <a:t>data. See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Seaborn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is-IS" dirty="0"/>
              <a:t>…</a:t>
            </a:r>
            <a:r>
              <a:rPr lang="en-US" dirty="0"/>
              <a:t> for more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dirty="0" smtClean="0"/>
              <a:t>Basic statistical analysis tools. See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statsmodels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dirty="0" err="1" smtClean="0"/>
              <a:t>+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sklean-pandas</a:t>
            </a:r>
            <a:r>
              <a:rPr lang="en-US" dirty="0" smtClean="0"/>
              <a:t> for </a:t>
            </a:r>
            <a:r>
              <a:rPr lang="en-US" dirty="0" smtClean="0"/>
              <a:t>more.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98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0CB2A5-D673-4675-B863-7953B265710A}" type="slidenum">
              <a:rPr lang="en-US"/>
              <a:pPr/>
              <a:t>5</a:t>
            </a:fld>
            <a:endParaRPr lang="en-US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Pandas’ ecosystem growing quickly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 descr="panda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70" y="5351877"/>
            <a:ext cx="4390773" cy="892434"/>
          </a:xfrm>
          <a:prstGeom prst="rect">
            <a:avLst/>
          </a:prstGeom>
        </p:spPr>
      </p:pic>
      <p:pic>
        <p:nvPicPr>
          <p:cNvPr id="22" name="Picture 21" descr="Screen Shot 2013-11-12 at 11.4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20" y="2432817"/>
            <a:ext cx="2472886" cy="878794"/>
          </a:xfrm>
          <a:prstGeom prst="rect">
            <a:avLst/>
          </a:prstGeom>
        </p:spPr>
      </p:pic>
      <p:pic>
        <p:nvPicPr>
          <p:cNvPr id="31" name="Picture 30" descr="logo-enthou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3" y="2956944"/>
            <a:ext cx="2138585" cy="611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3" y="2943397"/>
            <a:ext cx="1392716" cy="704955"/>
          </a:xfrm>
          <a:prstGeom prst="rect">
            <a:avLst/>
          </a:prstGeom>
        </p:spPr>
      </p:pic>
      <p:pic>
        <p:nvPicPr>
          <p:cNvPr id="9" name="Picture 8" descr="Screen Shot 2013-11-12 at 11.25.4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5" y="4305953"/>
            <a:ext cx="3079093" cy="762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43" y="3864828"/>
            <a:ext cx="1879600" cy="58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1" y="1832999"/>
            <a:ext cx="2852569" cy="10697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8" y="1383865"/>
            <a:ext cx="1993900" cy="55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" y="3667105"/>
            <a:ext cx="2070100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17432" r="5966" b="9784"/>
          <a:stretch/>
        </p:blipFill>
        <p:spPr>
          <a:xfrm>
            <a:off x="5670695" y="1458718"/>
            <a:ext cx="1650758" cy="7485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23" y="1942665"/>
            <a:ext cx="1041400" cy="495300"/>
          </a:xfrm>
          <a:prstGeom prst="rect">
            <a:avLst/>
          </a:prstGeom>
        </p:spPr>
      </p:pic>
      <p:pic>
        <p:nvPicPr>
          <p:cNvPr id="40" name="Picture 39" descr="IPy_head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8" y="4658909"/>
            <a:ext cx="2743200" cy="3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tutorial’s 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146998"/>
            <a:ext cx="7493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we will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909"/>
            <a:ext cx="8229600" cy="44467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To learn about Pandas, we will explore some climate data, mostly </a:t>
            </a:r>
            <a:r>
              <a:rPr lang="en-US" dirty="0" err="1" smtClean="0"/>
              <a:t>timeseries</a:t>
            </a:r>
            <a:r>
              <a:rPr lang="en-US" dirty="0" smtClean="0"/>
              <a:t>. 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Goal: become better-informed citizens explore data on global temperatures, greenhouse </a:t>
            </a:r>
            <a:r>
              <a:rPr lang="en-US" dirty="0" smtClean="0"/>
              <a:t>gas </a:t>
            </a:r>
            <a:r>
              <a:rPr lang="en-US" dirty="0" smtClean="0"/>
              <a:t>and sea-level: load, clean, plot, correlate, </a:t>
            </a:r>
            <a:r>
              <a:rPr lang="en-US" dirty="0"/>
              <a:t>search</a:t>
            </a:r>
            <a:r>
              <a:rPr lang="en-US" dirty="0" smtClean="0"/>
              <a:t>, </a:t>
            </a:r>
            <a:r>
              <a:rPr lang="en-US" dirty="0" smtClean="0"/>
              <a:t>resample, and model.</a:t>
            </a:r>
            <a:endParaRPr lang="en-US" dirty="0" smtClean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Full disclosure: I am not a climate scientist ! (if you are, come talk to me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0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KBI Presentation Template</Template>
  <TotalTime>42251</TotalTime>
  <Words>263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 New</vt:lpstr>
      <vt:lpstr>Arial</vt:lpstr>
      <vt:lpstr>Clarity</vt:lpstr>
      <vt:lpstr> Analyzing and Manipulating Data with Pandas </vt:lpstr>
      <vt:lpstr>Thanks!</vt:lpstr>
      <vt:lpstr>Pandas</vt:lpstr>
      <vt:lpstr>Pandas’ mission</vt:lpstr>
      <vt:lpstr>Pandas’ ecosystem growing quickly</vt:lpstr>
      <vt:lpstr>This tutorial’s mission</vt:lpstr>
      <vt:lpstr>The story we will follow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Todd</dc:creator>
  <cp:lastModifiedBy>Microsoft Office User</cp:lastModifiedBy>
  <cp:revision>412</cp:revision>
  <dcterms:created xsi:type="dcterms:W3CDTF">2014-08-12T20:34:48Z</dcterms:created>
  <dcterms:modified xsi:type="dcterms:W3CDTF">2016-07-12T03:24:08Z</dcterms:modified>
</cp:coreProperties>
</file>