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4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541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48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36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36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5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84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68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v-S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677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148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261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WKTkuRzL21cTZsQzOknYv7/Untitled?node-id=20%3A423&amp;scaling=scale-dow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D9468E6C-F701-854B-8B01-BEF52FF91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Carefree</a:t>
            </a:r>
            <a:r>
              <a:rPr lang="sv-SE" dirty="0"/>
              <a:t> </a:t>
            </a:r>
            <a:r>
              <a:rPr lang="sv-SE" dirty="0" err="1"/>
              <a:t>health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8FAC821-9B96-2D43-A17B-65AD3E2F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3" y="920750"/>
            <a:ext cx="5106987" cy="5043150"/>
          </a:xfrm>
          <a:prstGeom prst="rect">
            <a:avLst/>
          </a:prstGeom>
          <a:solidFill>
            <a:srgbClr val="18507E"/>
          </a:solidFill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3ACDD256-D5FD-C545-800A-7E22F6F9AA9D}"/>
              </a:ext>
            </a:extLst>
          </p:cNvPr>
          <p:cNvSpPr txBox="1"/>
          <p:nvPr/>
        </p:nvSpPr>
        <p:spPr>
          <a:xfrm>
            <a:off x="5144987" y="3663332"/>
            <a:ext cx="19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Carefree health</a:t>
            </a:r>
          </a:p>
        </p:txBody>
      </p:sp>
    </p:spTree>
    <p:extLst>
      <p:ext uri="{BB962C8B-B14F-4D97-AF65-F5344CB8AC3E}">
        <p14:creationId xmlns:p14="http://schemas.microsoft.com/office/powerpoint/2010/main" val="131647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0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ubrik 1">
            <a:extLst>
              <a:ext uri="{FF2B5EF4-FFF2-40B4-BE49-F238E27FC236}">
                <a16:creationId xmlns:a16="http://schemas.microsoft.com/office/drawing/2014/main" id="{58EBF270-0814-B747-A72C-26796DE3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6905"/>
            <a:ext cx="7729728" cy="1188720"/>
          </a:xfrm>
        </p:spPr>
        <p:txBody>
          <a:bodyPr>
            <a:normAutofit/>
          </a:bodyPr>
          <a:lstStyle/>
          <a:p>
            <a:r>
              <a:rPr lang="sv-SE" sz="5000" dirty="0">
                <a:solidFill>
                  <a:schemeClr val="bg1"/>
                </a:solidFill>
              </a:rPr>
              <a:t>The problem?</a:t>
            </a:r>
          </a:p>
        </p:txBody>
      </p:sp>
      <p:sp useBgFill="1"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B0BF73-9DD5-0449-B755-21437D0C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474" y="2097088"/>
            <a:ext cx="8963026" cy="43513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Digital health </a:t>
            </a:r>
            <a:r>
              <a:rPr lang="en-US" sz="3500" dirty="0">
                <a:solidFill>
                  <a:schemeClr val="bg1"/>
                </a:solidFill>
                <a:sym typeface="Wingdings" pitchFamily="2" charset="2"/>
              </a:rPr>
              <a:t> new demands on communication</a:t>
            </a:r>
          </a:p>
          <a:p>
            <a:r>
              <a:rPr lang="en-US" sz="3500" dirty="0">
                <a:solidFill>
                  <a:schemeClr val="bg1"/>
                </a:solidFill>
                <a:sym typeface="Wingdings" pitchFamily="2" charset="2"/>
              </a:rPr>
              <a:t>Conveying your symptoms online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6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0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AD2890-09C7-394B-8A46-417B228D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464183"/>
          </a:xfrm>
          <a:solidFill>
            <a:srgbClr val="18507E"/>
          </a:solidFill>
        </p:spPr>
        <p:txBody>
          <a:bodyPr>
            <a:normAutofit fontScale="90000"/>
          </a:bodyPr>
          <a:lstStyle/>
          <a:p>
            <a:r>
              <a:rPr lang="sv-SE" sz="5000" dirty="0">
                <a:solidFill>
                  <a:schemeClr val="bg1"/>
                </a:solidFill>
              </a:rPr>
              <a:t>The solution? </a:t>
            </a:r>
            <a:r>
              <a:rPr lang="sv-SE" sz="5000" dirty="0" err="1">
                <a:solidFill>
                  <a:schemeClr val="bg1"/>
                </a:solidFill>
              </a:rPr>
              <a:t>EasyCare</a:t>
            </a:r>
            <a:r>
              <a:rPr lang="sv-SE" sz="5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128DB6-8D5D-9D4A-84A3-3C6A0142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https://www.figma.com/proto/WKTkuRzL21cTZsQzOknYv7/Untitled?node-id=20%3A423&amp;scaling=scale-down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6363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{56B6C00B-82A8-4F48-A32F-F52890CC2733}tf10001120</Template>
  <TotalTime>98</TotalTime>
  <Words>44</Words>
  <Application>Microsoft Macintosh PowerPoint</Application>
  <PresentationFormat>Bredbild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Paket</vt:lpstr>
      <vt:lpstr>PowerPoint-presentation</vt:lpstr>
      <vt:lpstr>The problem?</vt:lpstr>
      <vt:lpstr>The solution? EasyCare!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EasyCare</dc:title>
  <dc:creator>Magdalena Larsson</dc:creator>
  <cp:lastModifiedBy>Magdalena Larsson</cp:lastModifiedBy>
  <cp:revision>8</cp:revision>
  <dcterms:created xsi:type="dcterms:W3CDTF">2019-09-17T14:58:46Z</dcterms:created>
  <dcterms:modified xsi:type="dcterms:W3CDTF">2019-09-17T16:37:09Z</dcterms:modified>
</cp:coreProperties>
</file>