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RjxMlgLkGvy2oNYUImsFwM3M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</a:t>
            </a:r>
            <a:r>
              <a:rPr lang="ru-RU" sz="3600" b="1"/>
              <a:t>продаж </a:t>
            </a:r>
            <a:r>
              <a:rPr lang="ru-RU" sz="3600" b="1" smtClean="0"/>
              <a:t>оборудования с ЧПУ</a:t>
            </a:r>
            <a:endParaRPr lang="ru-RU" sz="3600" b="1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Проектирование интерфейса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10</a:t>
            </a:fld>
            <a:endParaRPr sz="2400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1316" t="1" b="58540"/>
          <a:stretch/>
        </p:blipFill>
        <p:spPr bwMode="auto">
          <a:xfrm>
            <a:off x="678544" y="1690688"/>
            <a:ext cx="4703082" cy="460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1316" t="41203"/>
          <a:stretch/>
        </p:blipFill>
        <p:spPr bwMode="auto">
          <a:xfrm>
            <a:off x="5907315" y="1262743"/>
            <a:ext cx="5255986" cy="5595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61;p11"/>
          <p:cNvSpPr txBox="1">
            <a:spLocks noGrp="1"/>
          </p:cNvSpPr>
          <p:nvPr/>
        </p:nvSpPr>
        <p:spPr>
          <a:xfrm>
            <a:off x="77623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Выбор технологий разработки</a:t>
            </a:r>
            <a:endParaRPr dirty="0"/>
          </a:p>
        </p:txBody>
      </p:sp>
      <p:sp>
        <p:nvSpPr>
          <p:cNvPr id="22" name="Google Shape;163;p11"/>
          <p:cNvSpPr txBox="1">
            <a:spLocks noGrp="1"/>
          </p:cNvSpPr>
          <p:nvPr/>
        </p:nvSpPr>
        <p:spPr>
          <a:xfrm>
            <a:off x="8548635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2400"/>
          </a:p>
        </p:txBody>
      </p:sp>
      <p:pic>
        <p:nvPicPr>
          <p:cNvPr id="23" name="Picture 2" descr="Microsoft SQL Enterprise Bacula Plugin Quick Guide - Bacula Latin America &amp;amp;  Braz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3" y="1918363"/>
            <a:ext cx="2652194" cy="26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ow to use multiple forms in single page using Validation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63" y="2133082"/>
            <a:ext cx="3205281" cy="2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"/>
          <p:cNvSpPr txBox="1"/>
          <p:nvPr/>
        </p:nvSpPr>
        <p:spPr>
          <a:xfrm>
            <a:off x="1779136" y="4833099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sp>
        <p:nvSpPr>
          <p:cNvPr id="26" name="TextBox 2"/>
          <p:cNvSpPr txBox="1"/>
          <p:nvPr/>
        </p:nvSpPr>
        <p:spPr>
          <a:xfrm>
            <a:off x="4603563" y="4833100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Сайт для клиентов</a:t>
            </a:r>
            <a:endParaRPr lang="ru-RU" sz="2000" dirty="0"/>
          </a:p>
        </p:txBody>
      </p:sp>
      <p:sp>
        <p:nvSpPr>
          <p:cNvPr id="27" name="TextBox 3"/>
          <p:cNvSpPr txBox="1"/>
          <p:nvPr/>
        </p:nvSpPr>
        <p:spPr>
          <a:xfrm>
            <a:off x="7180310" y="4833100"/>
            <a:ext cx="423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Приложение для администратора</a:t>
            </a:r>
          </a:p>
          <a:p>
            <a:pPr algn="ctr"/>
            <a:r>
              <a:rPr lang="en-US" sz="2000" dirty="0" smtClean="0"/>
              <a:t>WPF C#</a:t>
            </a:r>
            <a:endParaRPr lang="ru-RU" sz="2000" dirty="0"/>
          </a:p>
        </p:txBody>
      </p:sp>
      <p:sp>
        <p:nvSpPr>
          <p:cNvPr id="28" name="Текст 4"/>
          <p:cNvSpPr>
            <a:spLocks noGrp="1"/>
          </p:cNvSpPr>
          <p:nvPr/>
        </p:nvSpPr>
        <p:spPr>
          <a:xfrm>
            <a:off x="776235" y="1711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68" y="2348997"/>
            <a:ext cx="21717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Тестирование</a:t>
            </a:r>
            <a:endParaRPr dirty="0"/>
          </a:p>
        </p:txBody>
      </p: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12</a:t>
            </a:fld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690688"/>
            <a:ext cx="6096000" cy="45861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 объем работ по тестированию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продукта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входит тестирование следующих компонентов и функций: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авторизация;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редактирование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удаление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формирование отчётов.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/>
              <a:t>Невозможно не заметить, что станки ЧПУ просто идеальное оборудование для работы по любому обрабатываемому материалу. Справляется с металлами, сплавами, деревом, пластмассами, камнями</a:t>
            </a:r>
            <a:r>
              <a:rPr lang="ru-RU" dirty="0" smtClean="0"/>
              <a:t>. Поэтому тема разработки информационной системы по сопровождению оборудований с ЧПУ является актуальной</a:t>
            </a:r>
            <a:endParaRPr lang="ru-RU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Объект и предмет исследования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Объектом дипломной работы являются технологии для разработки системы для </a:t>
            </a:r>
            <a:r>
              <a:rPr lang="ru-RU" dirty="0" smtClean="0"/>
              <a:t>интернет–торговли.</a:t>
            </a:r>
          </a:p>
          <a:p>
            <a:pPr marL="114300" indent="0">
              <a:buNone/>
            </a:pPr>
            <a:r>
              <a:rPr lang="ru-RU" dirty="0" smtClean="0"/>
              <a:t>Предмет ВКР – </a:t>
            </a:r>
            <a:r>
              <a:rPr lang="ru-RU" dirty="0"/>
              <a:t>информационной системы по сопровождению продаж оборудований с </a:t>
            </a:r>
            <a:r>
              <a:rPr lang="ru-RU" dirty="0" smtClean="0"/>
              <a:t>ЧПУ </a:t>
            </a:r>
            <a:r>
              <a:rPr lang="ru-RU" dirty="0" smtClean="0"/>
              <a:t>с </a:t>
            </a:r>
            <a:r>
              <a:rPr lang="ru-RU" dirty="0"/>
              <a:t>использованием программирования и баз данных.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3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и задачи ВКР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Спроектировать и разработать информационною систему по сопровождению продаж </a:t>
            </a:r>
            <a:r>
              <a:rPr lang="ru-RU" dirty="0" smtClean="0"/>
              <a:t>оборудования с ЧПУ.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/>
              <a:t>о</a:t>
            </a:r>
            <a:r>
              <a:rPr lang="ru-RU" dirty="0" smtClean="0"/>
              <a:t>писать </a:t>
            </a:r>
            <a:r>
              <a:rPr lang="ru-RU" dirty="0"/>
              <a:t>предметную область;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сравнить </a:t>
            </a:r>
            <a:r>
              <a:rPr lang="ru-RU" dirty="0"/>
              <a:t>веб сайты аналогичной тематики;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сформировать </a:t>
            </a:r>
            <a:r>
              <a:rPr lang="ru-RU" dirty="0"/>
              <a:t>функциональные требования;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интерфейс </a:t>
            </a:r>
            <a:r>
              <a:rPr lang="ru-RU" dirty="0" smtClean="0"/>
              <a:t>веб-сайта и приложения;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выбрать </a:t>
            </a:r>
            <a:r>
              <a:rPr lang="ru-RU" dirty="0"/>
              <a:t>технологии разработки БД, клиентской и серверной частей;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реализовать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разработать веб-сайт и приложение;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определить </a:t>
            </a:r>
            <a:r>
              <a:rPr lang="ru-RU" dirty="0"/>
              <a:t>стратегии </a:t>
            </a:r>
            <a:r>
              <a:rPr lang="ru-RU" dirty="0" smtClean="0"/>
              <a:t>продвижения.</a:t>
            </a:r>
            <a:endParaRPr lang="ru-RU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4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5</a:t>
            </a:fld>
            <a:endParaRPr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49759"/>
              </p:ext>
            </p:extLst>
          </p:nvPr>
        </p:nvGraphicFramePr>
        <p:xfrm>
          <a:off x="926977" y="1690688"/>
          <a:ext cx="10299321" cy="4379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3104">
                  <a:extLst>
                    <a:ext uri="{9D8B030D-6E8A-4147-A177-3AD203B41FA5}">
                      <a16:colId xmlns:a16="http://schemas.microsoft.com/office/drawing/2014/main" val="3562902923"/>
                    </a:ext>
                  </a:extLst>
                </a:gridCol>
                <a:gridCol w="2385166">
                  <a:extLst>
                    <a:ext uri="{9D8B030D-6E8A-4147-A177-3AD203B41FA5}">
                      <a16:colId xmlns:a16="http://schemas.microsoft.com/office/drawing/2014/main" val="931165107"/>
                    </a:ext>
                  </a:extLst>
                </a:gridCol>
                <a:gridCol w="1743662">
                  <a:extLst>
                    <a:ext uri="{9D8B030D-6E8A-4147-A177-3AD203B41FA5}">
                      <a16:colId xmlns:a16="http://schemas.microsoft.com/office/drawing/2014/main" val="4184148861"/>
                    </a:ext>
                  </a:extLst>
                </a:gridCol>
                <a:gridCol w="2577389">
                  <a:extLst>
                    <a:ext uri="{9D8B030D-6E8A-4147-A177-3AD203B41FA5}">
                      <a16:colId xmlns:a16="http://schemas.microsoft.com/office/drawing/2014/main" val="3372196545"/>
                    </a:ext>
                  </a:extLst>
                </a:gridCol>
              </a:tblGrid>
              <a:tr h="5827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Функционал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Pema welding automation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ESAB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nic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1384211225"/>
                  </a:ext>
                </a:extLst>
              </a:tr>
              <a:tr h="3685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регистрационная карточка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1989945850"/>
                  </a:ext>
                </a:extLst>
              </a:tr>
              <a:tr h="2344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поиск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3431647266"/>
                  </a:ext>
                </a:extLst>
              </a:tr>
              <a:tr h="3685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информация для пользователя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1958920007"/>
                  </a:ext>
                </a:extLst>
              </a:tr>
              <a:tr h="3685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отдельное окно с товарами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effectLst/>
                        </a:rPr>
                        <a:t> + 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3176270549"/>
                  </a:ext>
                </a:extLst>
              </a:tr>
              <a:tr h="3685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оставить отзывы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3706710560"/>
                  </a:ext>
                </a:extLst>
              </a:tr>
              <a:tr h="379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прописанные</a:t>
                      </a:r>
                      <a:endParaRPr lang="ru-RU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сроки доставки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130837366"/>
                  </a:ext>
                </a:extLst>
              </a:tr>
              <a:tr h="1948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контактные данные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3020895364"/>
                  </a:ext>
                </a:extLst>
              </a:tr>
              <a:tr h="145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описания товара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1728354098"/>
                  </a:ext>
                </a:extLst>
              </a:tr>
              <a:tr h="3751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различные способы оплаты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3564022594"/>
                  </a:ext>
                </a:extLst>
              </a:tr>
              <a:tr h="3685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разделение товара по категориям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759096835"/>
                  </a:ext>
                </a:extLst>
              </a:tr>
              <a:tr h="2278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сортировка товара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 +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2650119164"/>
                  </a:ext>
                </a:extLst>
              </a:tr>
              <a:tr h="3685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effectLst/>
                        </a:rPr>
                        <a:t>связь с менеджером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effectLst/>
                        </a:rPr>
                        <a:t>+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7500" marR="47500" marT="0" marB="0"/>
                </a:tc>
                <a:extLst>
                  <a:ext uri="{0D108BD9-81ED-4DB2-BD59-A6C34878D82A}">
                    <a16:rowId xmlns:a16="http://schemas.microsoft.com/office/drawing/2014/main" val="35708531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Формирование функциональных требований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6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36394" y="1690688"/>
            <a:ext cx="5939790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Проектирование поведения </a:t>
            </a:r>
            <a:r>
              <a:rPr lang="ru-RU" dirty="0" smtClean="0"/>
              <a:t>системы</a:t>
            </a:r>
            <a:br>
              <a:rPr lang="ru-RU" dirty="0" smtClean="0"/>
            </a:br>
            <a:r>
              <a:rPr lang="ru-RU" sz="2000" dirty="0" smtClean="0"/>
              <a:t>Диаграмма активности процесса покупки</a:t>
            </a:r>
            <a:endParaRPr sz="2000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7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1620570"/>
            <a:ext cx="5175923" cy="49240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физического представления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8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4522" y="2524759"/>
            <a:ext cx="9632888" cy="3296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базы данных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9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73842" y="1571288"/>
            <a:ext cx="7140525" cy="46484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326</Words>
  <Application>Microsoft Office PowerPoint</Application>
  <PresentationFormat>Широкоэкранный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Объект и предмет исследования</vt:lpstr>
      <vt:lpstr>Цель и задачи ВКР</vt:lpstr>
      <vt:lpstr>Сравнение аналогов</vt:lpstr>
      <vt:lpstr>Формирование функциональных требований</vt:lpstr>
      <vt:lpstr>Проектирование поведения системы Диаграмма активности процесса покупки</vt:lpstr>
      <vt:lpstr>Проектирование физического представления</vt:lpstr>
      <vt:lpstr>Проектирование базы данных</vt:lpstr>
      <vt:lpstr>Проектирование интерфейса</vt:lpstr>
      <vt:lpstr>Презентация PowerPoint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</cp:lastModifiedBy>
  <cp:revision>27</cp:revision>
  <dcterms:created xsi:type="dcterms:W3CDTF">2019-05-20T19:02:16Z</dcterms:created>
  <dcterms:modified xsi:type="dcterms:W3CDTF">2022-06-19T14:36:49Z</dcterms:modified>
</cp:coreProperties>
</file>