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emf" ContentType="image/x-emf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0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0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CCC9CA4B-1560-4868-891A-4199D8A8D7B6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360"/>
            <a:ext cx="10078920" cy="7564320"/>
          </a:xfrm>
          <a:prstGeom prst="rect">
            <a:avLst/>
          </a:prstGeom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0FA9599D-7ACC-4C61-9E5E-E864421269CC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75" name="TextShape 1"/><p:cNvSpPr txBox="1"/><p:nvPr/></p:nvSpPr><p:spPr><a:xfrm><a:off x="504000" y="301320"/><a:ext cx="9071640" cy="1262160"/></a:xfrm><a:prstGeom prst="rect"><a:avLst/></a:prstGeom></p:spPr><p:txBody><a:bodyPr anchor="ctr" bIns="0" lIns="0" rIns="0" tIns="0" wrap="none"/><a:p><a:pPr algn="ctr"></a:pPr><a:r><a:rPr lang="en-US"></a:rPr><a:t>ComHub Workflow Diagram</a:t></a:r><a:endParaRPr/></a:p></p:txBody></p:sp><p:sp><p:nvSpPr><p:cNvPr id="76" name="CustomShape 2"/><p:cNvSpPr/><p:nvPr/></p:nvSpPr><p:spPr><a:xfrm><a:off x="738360" y="2011680"/><a:ext cx="1005840" cy="731520"/></a:xfrm><a:prstGeom prst="irregularSeal2"><a:avLst></a:avLst></a:prstGeom><a:solidFill><a:srgbClr val="ff9966"/></a:solidFill><a:ln><a:solidFill><a:srgbClr val="808080"/></a:solidFill></a:ln></p:spPr><p:txBody><a:bodyPr anchor="ctr" bIns="45000" lIns="90000" rIns="90000" tIns="45000" wrap="none"/><a:p><a:pPr algn="ctr"></a:pPr><a:r><a:rPr lang="en-US" sz="1200"></a:rPr><a:t>Alert</a:t></a:r><a:endParaRPr/></a:p></p:txBody></p:sp><p:sp><p:nvSpPr><p:cNvPr id="77" name="Line 3"/><p:cNvSpPr/><p:nvPr/></p:nvSpPr><p:spPr><a:xfrm><a:off x="2100240" y="1563480"/><a:ext cx="0" cy="5385960"/></a:xfrm><a:prstGeom prst="line"><a:avLst/></a:prstGeom><a:ln><a:solidFill><a:srgbClr val="000000"/></a:solidFill></a:ln></p:spPr></p:sp><p:sp><p:nvSpPr><p:cNvPr id="78" name="TextShape 4"/><p:cNvSpPr txBox="1"/><p:nvPr/></p:nvSpPr><p:spPr><a:xfrm><a:off x="860760" y="1381320"/><a:ext cx="761400" cy="346320"/></a:xfrm><a:prstGeom prst="rect"><a:avLst/></a:prstGeom></p:spPr><p:txBody><a:bodyPr bIns="45000" lIns="90000" rIns="90000" tIns="45000" wrap="none"/><a:p><a:r><a:rPr lang="en-US"></a:rPr><a:t>Nagios</a:t></a:r><a:endParaRPr/></a:p></p:txBody></p:sp><p:sp><p:nvSpPr><p:cNvPr id="79" name="TextShape 5"/><p:cNvSpPr txBox="1"/><p:nvPr/></p:nvSpPr><p:spPr><a:xfrm><a:off x="3138480" y="1381320"/><a:ext cx="892440" cy="288360"/></a:xfrm><a:prstGeom prst="rect"><a:avLst/></a:prstGeom></p:spPr><p:txBody><a:bodyPr bIns="45000" lIns="90000" rIns="90000" tIns="45000" wrap="none"/><a:p><a:r><a:rPr lang="en-US"></a:rPr><a:t>ComHub</a:t></a:r><a:endParaRPr/></a:p></p:txBody></p:sp><p:sp><p:nvSpPr><p:cNvPr id="80" name="TextShape 6"/><p:cNvSpPr txBox="1"/><p:nvPr/></p:nvSpPr><p:spPr><a:xfrm><a:off x="5855040" y="1381320"/><a:ext cx="680760" cy="288360"/></a:xfrm><a:prstGeom prst="rect"><a:avLst/></a:prstGeom></p:spPr><p:txBody><a:bodyPr bIns="45000" lIns="90000" rIns="90000" tIns="45000" wrap="none"/><a:p><a:r><a:rPr lang="en-US"></a:rPr><a:t>Twilio</a:t></a:r><a:endParaRPr/></a:p></p:txBody></p:sp><p:sp><p:nvSpPr><p:cNvPr id="81" name="TextShape 7"/><p:cNvSpPr txBox="1"/><p:nvPr/></p:nvSpPr><p:spPr><a:xfrm><a:off x="8508600" y="1381320"/><a:ext cx="645480" cy="288360"/></a:xfrm><a:prstGeom prst="rect"><a:avLst/></a:prstGeom></p:spPr><p:txBody><a:bodyPr bIns="45000" lIns="90000" rIns="90000" tIns="45000" wrap="none"/><a:p><a:r><a:rPr lang="en-US"></a:rPr><a:t>Email</a:t></a:r><a:endParaRPr/></a:p></p:txBody></p:sp><p:sp><p:nvSpPr><p:cNvPr id="82" name="Line 8"/><p:cNvSpPr/><p:nvPr/></p:nvSpPr><p:spPr><a:xfrm><a:off x="5052600" y="1553760"/><a:ext cx="0" cy="5385960"/></a:xfrm><a:prstGeom prst="line"><a:avLst/></a:prstGeom><a:ln><a:solidFill><a:srgbClr val="000000"/></a:solidFill></a:ln></p:spPr></p:sp><p:sp><p:nvSpPr><p:cNvPr id="83" name="CustomShape 9"/><p:cNvSpPr/><p:nvPr/></p:nvSpPr><p:spPr><a:xfrm><a:off x="3468960" y="2651760"/><a:ext cx="822960" cy="548640"/></a:xfrm><a:prstGeom prst="rect"><a:avLst></a:avLst></a:prstGeom><a:solidFill><a:srgbClr val="ff9966"/></a:solidFill><a:ln><a:solidFill><a:srgbClr val="808080"/></a:solidFill></a:ln></p:spPr></p:sp><p:sp><p:nvSpPr><p:cNvPr id="84" name="CustomShape 10"/><p:cNvSpPr/><p:nvPr/></p:nvSpPr><p:spPr><a:xfrm><a:off x="3560400" y="2743200"/><a:ext cx="822960" cy="548640"/></a:xfrm><a:prstGeom prst="rect"><a:avLst></a:avLst></a:prstGeom><a:solidFill><a:srgbClr val="ff9966"/></a:solidFill><a:ln><a:solidFill><a:srgbClr val="808080"/></a:solidFill></a:ln></p:spPr></p:sp><p:sp><p:nvSpPr><p:cNvPr id="85" name="CustomShape 11"/><p:cNvSpPr/><p:nvPr/></p:nvSpPr><p:spPr><a:xfrm><a:off x="3651840" y="2834640"/><a:ext cx="822960" cy="548640"/></a:xfrm><a:prstGeom prst="rect"><a:avLst></a:avLst></a:prstGeom><a:solidFill><a:srgbClr val="ff9966"/></a:solidFill><a:ln><a:solidFill><a:srgbClr val="808080"/></a:solidFill></a:ln></p:spPr><p:txBody><a:bodyPr anchor="ctr" bIns="45000" lIns="90000" rIns="90000" tIns="45000" wrap="none"/><a:p><a:pPr algn="ctr"></a:pPr><a:r><a:rPr lang="en-US"></a:rPr><a:t>Notifications</a:t></a:r><a:endParaRPr/></a:p></p:txBody></p:sp><p:sp><p:nvSpPr><p:cNvPr id="86" name="CustomShape 12"/><p:cNvSpPr/><p:nvPr/></p:nvSpPr><p:spPr><a:xfrm><a:off x="2691720" y="2011680"/><a:ext cx="822960" cy="548640"/></a:xfrm><a:prstGeom prst="rect"><a:avLst></a:avLst></a:prstGeom><a:solidFill><a:srgbClr val="ff9966"/></a:solidFill><a:ln><a:solidFill><a:srgbClr val="808080"/></a:solidFill></a:ln></p:spPr><p:txBody><a:bodyPr anchor="ctr" bIns="45000" lIns="90000" rIns="90000" tIns="45000" wrap="none"/><a:p><a:pPr algn="ctr"></a:pPr><a:r><a:rPr lang="en-US"></a:rPr><a:t>Message</a:t></a:r><a:endParaRPr/></a:p></p:txBody></p:sp><p:sp><p:nvSpPr><p:cNvPr id="87" name="CustomShape 13"/><p:cNvSpPr/><p:nvPr/></p:nvSpPr><p:spPr><a:xfrm><a:off x="6087600" y="1909440"/><a:ext cx="914400" cy="640080"/></a:xfrm><a:prstGeom prst="pie"><a:avLst><a:gd fmla="val 13200" name="adj1"/><a:gd fmla="val 6400" name="adj2"/><a:gd fmla="val 0" name="adj3"/></a:avLst></a:prstGeom><a:solidFill><a:srgbClr val="ff9966"/></a:solidFill><a:ln><a:solidFill><a:srgbClr val="808080"/></a:solidFill></a:ln></p:spPr><p:txBody><a:bodyPr anchor="ctr" bIns="45000" lIns="90000" rIns="90000" tIns="45000" wrap="none"/><a:p><a:pPr algn="ctr"></a:pPr><a:r><a:rPr lang="en-US"></a:rPr><a:t>SMS</a:t></a:r><a:endParaRPr/></a:p></p:txBody></p:sp><p:sp><p:nvSpPr><p:cNvPr id="88" name="CustomShape 14"/><p:cNvSpPr/><p:nvPr/></p:nvSpPr><p:spPr><a:xfrm><a:off x="8511120" y="2491200"/><a:ext cx="640080" cy="822960"/></a:xfrm><a:prstGeom prst="flowChartMagneticDisk"><a:avLst></a:avLst></a:prstGeom><a:solidFill><a:srgbClr val="ff9966"/></a:solidFill><a:ln><a:solidFill><a:srgbClr val="808080"/></a:solidFill></a:ln></p:spPr><p:txBody><a:bodyPr anchor="ctr" bIns="45000" lIns="90000" rIns="90000" tIns="45000" wrap="none"/><a:p><a:pPr algn="ctr"></a:pPr><a:r><a:rPr lang="en-US"></a:rPr><a:t>Email</a:t></a:r><a:endParaRPr/></a:p></p:txBody></p:sp><p:sp><p:nvSpPr><p:cNvPr id="89" name="CustomShape 15"/><p:cNvSpPr/><p:nvPr/></p:nvSpPr><p:spPr><a:xfrm flipH="1"><a:off x="5356080" y="3474720"/><a:ext cx="914400" cy="640080"/></a:xfrm><a:prstGeom prst="pie"><a:avLst><a:gd fmla="val 13200" name="adj1"/><a:gd fmla="val 6400" name="adj2"/><a:gd fmla="val 0" name="adj3"/></a:avLst></a:prstGeom><a:solidFill><a:srgbClr val="ff9966"/></a:solidFill><a:ln><a:solidFill><a:srgbClr val="808080"/></a:solidFill></a:ln></p:spPr><p:txBody><a:bodyPr anchor="ctr" bIns="45000" lIns="90000" rIns="90000" tIns="45000" wrap="none"/><a:p><a:pPr algn="ctr"></a:pPr><a:r><a:rPr lang="en-US"></a:rPr><a:t>SMS</a:t></a:r><a:endParaRPr/></a:p></p:txBody></p:sp><p:sp><p:nvSpPr><p:cNvPr id="90" name="CustomShape 16"/><p:cNvSpPr/><p:nvPr/></p:nvSpPr><p:spPr><a:xfrm><a:off x="8511120" y="5495040"/><a:ext cx="640080" cy="822960"/></a:xfrm><a:prstGeom prst="flowChartMagneticDisk"><a:avLst></a:avLst></a:prstGeom><a:solidFill><a:srgbClr val="ff9966"/></a:solidFill><a:ln><a:solidFill><a:srgbClr val="808080"/></a:solidFill></a:ln></p:spPr><p:txBody><a:bodyPr anchor="ctr" bIns="45000" lIns="90000" rIns="90000" tIns="45000" wrap="none"/><a:p><a:pPr algn="ctr"></a:pPr><a:r><a:rPr lang="en-US"></a:rPr><a:t>Email</a:t></a:r><a:endParaRPr/></a:p></p:txBody></p:sp><p:sp><p:nvSpPr><p:cNvPr id="91" name="CustomShape 17"/><p:cNvSpPr/><p:nvPr/></p:nvSpPr><p:spPr><a:xfrm><a:off x="3468960" y="4389120"/><a:ext cx="822960" cy="548640"/></a:xfrm><a:prstGeom prst="rect"><a:avLst></a:avLst></a:prstGeom><a:solidFill><a:srgbClr val="ff9966"/></a:solidFill><a:ln><a:solidFill><a:srgbClr val="808080"/></a:solidFill></a:ln></p:spPr></p:sp><p:sp><p:nvSpPr><p:cNvPr id="92" name="CustomShape 18"/><p:cNvSpPr/><p:nvPr/></p:nvSpPr><p:spPr><a:xfrm><a:off x="3560400" y="4480560"/><a:ext cx="822960" cy="548640"/></a:xfrm><a:prstGeom prst="rect"><a:avLst></a:avLst></a:prstGeom><a:solidFill><a:srgbClr val="ff9966"/></a:solidFill><a:ln><a:solidFill><a:srgbClr val="808080"/></a:solidFill></a:ln></p:spPr></p:sp><p:sp><p:nvSpPr><p:cNvPr id="93" name="CustomShape 19"/><p:cNvSpPr/><p:nvPr/></p:nvSpPr><p:spPr><a:xfrm><a:off x="3651840" y="4572000"/><a:ext cx="822960" cy="548640"/></a:xfrm><a:prstGeom prst="rect"><a:avLst></a:avLst></a:prstGeom><a:solidFill><a:srgbClr val="ff9966"/></a:solidFill><a:ln><a:solidFill><a:srgbClr val="808080"/></a:solidFill></a:ln></p:spPr><p:txBody><a:bodyPr anchor="ctr" bIns="45000" lIns="90000" rIns="90000" tIns="45000" wrap="none"/><a:p><a:pPr algn="ctr"></a:pPr><a:r><a:rPr lang="en-US"></a:rPr><a:t>Notifications</a:t></a:r><a:endParaRPr/></a:p></p:txBody></p:sp><p:sp><p:nvSpPr><p:cNvPr id="94" name="CustomShape 20"/><p:cNvSpPr/><p:nvPr/></p:nvSpPr><p:spPr><a:xfrm><a:off x="2691720" y="3749040"/><a:ext cx="822960" cy="548640"/></a:xfrm><a:prstGeom prst="rect"><a:avLst></a:avLst></a:prstGeom><a:solidFill><a:srgbClr val="ff9966"/></a:solidFill><a:ln><a:solidFill><a:srgbClr val="808080"/></a:solidFill></a:ln></p:spPr><p:txBody><a:bodyPr anchor="ctr" bIns="45000" lIns="90000" rIns="90000" tIns="45000" wrap="none"/><a:p><a:pPr algn="ctr"></a:pPr><a:r><a:rPr lang="en-US"></a:rPr><a:t>Message</a:t></a:r><a:endParaRPr/></a:p></p:txBody></p:sp><p:sp><p:nvSpPr><p:cNvPr id="95" name="CustomShape 21"/><p:cNvSpPr/><p:nvPr/></p:nvSpPr><p:spPr><a:xfrm><a:off x="3391200" y="6237360"/><a:ext cx="822960" cy="548640"/></a:xfrm><a:prstGeom prst="rect"><a:avLst></a:avLst></a:prstGeom><a:solidFill><a:srgbClr val="ff9966"/></a:solidFill><a:ln><a:solidFill><a:srgbClr val="808080"/></a:solidFill></a:ln></p:spPr></p:sp><p:sp><p:nvSpPr><p:cNvPr id="96" name="CustomShape 22"/><p:cNvSpPr/><p:nvPr/></p:nvSpPr><p:spPr><a:xfrm><a:off x="3482640" y="6328800"/><a:ext cx="822960" cy="548640"/></a:xfrm><a:prstGeom prst="rect"><a:avLst></a:avLst></a:prstGeom><a:solidFill><a:srgbClr val="ff9966"/></a:solidFill><a:ln><a:solidFill><a:srgbClr val="808080"/></a:solidFill></a:ln></p:spPr></p:sp><p:sp><p:nvSpPr><p:cNvPr id="97" name="CustomShape 23"/><p:cNvSpPr/><p:nvPr/></p:nvSpPr><p:spPr><a:xfrm><a:off x="3574080" y="6420240"/><a:ext cx="822960" cy="548640"/></a:xfrm><a:prstGeom prst="rect"><a:avLst></a:avLst></a:prstGeom><a:solidFill><a:srgbClr val="ff9966"/></a:solidFill><a:ln><a:solidFill><a:srgbClr val="808080"/></a:solidFill></a:ln></p:spPr><p:txBody><a:bodyPr anchor="ctr" bIns="45000" lIns="90000" rIns="90000" tIns="45000" wrap="none"/><a:p><a:pPr algn="ctr"></a:pPr><a:r><a:rPr lang="en-US"></a:rPr><a:t>Notifications</a:t></a:r><a:endParaRPr/></a:p></p:txBody></p:sp><p:sp><p:nvSpPr><p:cNvPr id="98" name="CustomShape 24"/><p:cNvSpPr/><p:nvPr/></p:nvSpPr><p:spPr><a:xfrm><a:off x="2691720" y="5577840"/><a:ext cx="822960" cy="548640"/></a:xfrm><a:prstGeom prst="rect"><a:avLst></a:avLst></a:prstGeom><a:solidFill><a:srgbClr val="ff9966"/></a:solidFill><a:ln><a:solidFill><a:srgbClr val="808080"/></a:solidFill></a:ln></p:spPr><p:txBody><a:bodyPr anchor="ctr" bIns="45000" lIns="90000" rIns="90000" tIns="45000" wrap="none"/><a:p><a:pPr algn="ctr"></a:pPr><a:r><a:rPr lang="en-US"></a:rPr><a:t>Message</a:t></a:r><a:endParaRPr/></a:p></p:txBody></p:sp><p:sp><p:nvSpPr><p:cNvPr id="99" name="CustomShape 25"/><p:cNvSpPr/><p:nvPr/></p:nvSpPr><p:spPr><a:xfrm><a:off x="784080" y="4480560"/><a:ext cx="914400" cy="914400"/></a:xfrm><a:prstGeom prst="ellipse"><a:avLst></a:avLst></a:prstGeom><a:solidFill><a:srgbClr val="ff9966"/></a:solidFill><a:ln><a:solidFill><a:srgbClr val="808080"/></a:solidFill></a:ln></p:spPr><p:txBody><a:bodyPr anchor="ctr" bIns="45000" lIns="90000" rIns="90000" tIns="45000" wrap="none"/><a:p><a:pPr algn="ctr"></a:pPr><a:r><a:rPr lang="en-US"></a:rPr><a:t>Acknowledgment</a:t></a:r><a:endParaRPr/></a:p></p:txBody></p:sp><p:cxnSp><p:nvCxnSpPr><p:cNvPr id="100" name="Line 26"/><p:cNvCxnSpPr><a:stCxn id="76" idx="2"/><a:endCxn id="86" idx="1"/></p:cNvCxnSpPr><p:nvPr/></p:nvCxnSpPr><p:spPr><xfrm flipH="1"><a:off x="1279080" y="2286000"/><a:ext cx="1413000" cy="364320"/></xfrm><a:prstGeom prst="bentConnector3"><a:avLst/></a:prstGeom><a:ln><a:solidFill><a:srgbClr val="000000"/></a:solidFill><a:tailEnd len="med" type="triangle" w="med"/></a:ln></p:spPr></p:cxnSp><p:cxnSp><p:nvCxnSpPr><p:cNvPr id="101" name="Line 27"/><p:cNvCxnSpPr><a:stCxn id="86" idx="2"/><a:endCxn id="83" idx="1"/></p:cNvCxnSpPr><p:nvPr/></p:nvCxnSpPr><p:spPr><xfrm><a:off x="3103200" y="2560320"/><a:ext cx="366120" cy="366120"/></xfrm><a:prstGeom prst="bentConnector3"><a:avLst/></a:prstGeom><a:ln><a:solidFill><a:srgbClr val="000000"/></a:solidFill><a:tailEnd len="med" type="triangle" w="med"/></a:ln></p:spPr></p:cxnSp><p:cxnSp><p:nvCxnSpPr><p:cNvPr id="102" name="Line 28"/><p:cNvCxnSpPr><a:stCxn id="85" idx="3"/><a:endCxn id="87" idx="1"/></p:cNvCxnSpPr><p:nvPr/></p:nvCxnSpPr><p:spPr><xfrm flipH="1"><a:off x="4474800" y="2229480"/><a:ext cx="1613160" cy="879840"/></xfrm><a:prstGeom prst="bentConnector3"><a:avLst/></a:prstGeom><a:ln><a:solidFill><a:srgbClr val="000000"/></a:solidFill><a:tailEnd len="med" type="triangle" w="med"/></a:ln></p:spPr></p:cxnSp><p:cxnSp><p:nvCxnSpPr><p:cNvPr id="103" name="Line 29"/><p:cNvCxnSpPr><a:stCxn id="85" idx="3"/><a:endCxn id="88" idx="2"/></p:cNvCxnSpPr><p:nvPr/></p:nvCxnSpPr><p:spPr><xfrm flipH="1"><a:off x="4474800" y="2902680"/><a:ext cx="4036680" cy="206640"/></xfrm><a:prstGeom prst="bentConnector3"><a:avLst/></a:prstGeom><a:ln><a:solidFill><a:srgbClr val="000000"/></a:solidFill><a:tailEnd len="med" type="triangle" w="med"/></a:ln></p:spPr></p:cxnSp><p:cxnSp><p:nvCxnSpPr><p:cNvPr id="104" name="Line 30"/><p:cNvCxnSpPr><a:stCxn id="89" idx="1"/><a:endCxn id="94" idx="3"/></p:cNvCxnSpPr><p:nvPr/></p:nvCxnSpPr><p:spPr><1pic:xfrm><a:off x="3514680" y="3794760"/><a:ext cx="1841760" cy="228960"/></1pic:xfrm><a:prstGeom prst="bentConnector3"><a:avLst/></a:prstGeom><a:ln><a:solidFill><a:srgbClr val="000000"/></a:solidFill><a:tailEnd len="med" type="triangle" w="med"/></a:ln></p:spPr></p:cxnSp><p:cxnSp><p:nvCxnSpPr><p:cNvPr id="105" name="Line 31"/><p:cNvCxnSpPr><a:stCxn id="94" idx="1"/><a:endCxn id="99" idx="0"/></p:cNvCxnSpPr><p:nvPr/></p:nvCxnSpPr><p:spPr><1pic:xfrm><a:off x="1241280" y="4023360"/><a:ext cx="1450800" cy="457560"/></1pic:xfrm><a:prstGeom prst="bentConnector3"><a:avLst/></a:prstGeom><a:ln><a:solidFill><a:srgbClr val="000000"/></a:solidFill><a:tailEnd len="med" type="triangle" w="med"/></a:ln></p:spPr></p:cxnSp><p:cxnSp><p:nvCxnSpPr><p:cNvPr id="106" name="Line 32"/><p:cNvCxnSpPr><a:stCxn id="99" idx="4"/><a:endCxn id="98" idx="1"/></p:cNvCxnSpPr><p:nvPr/></p:nvCxnSpPr><p:spPr><xfrm><a:off x="1241280" y="5394960"/><a:ext cx="1450800" cy="457560"/></xfrm><a:prstGeom prst="bentConnector3"><a:avLst/></a:prstGeom><a:ln><a:solidFill><a:srgbClr val="000000"/></a:solidFill><a:tailEnd len="med" type="triangle" w="med"/></a:ln></p:spPr></p:cxnSp><p:cxnSp><p:nvCxnSpPr><p:cNvPr id="107" name="Line 33"/><p:cNvCxnSpPr><a:stCxn id="98" idx="2"/><a:endCxn id="95" idx="1"/></p:cNvCxnSpPr><p:nvPr/></p:nvCxnSpPr><p:spPr><xfrm><a:off x="3103200" y="6126480"/><a:ext cx="288360" cy="385560"/></xfrm><a:prstGeom prst="bentConnector3"><a:avLst/></a:prstGeom><a:ln><a:solidFill><a:srgbClr val="000000"/></a:solidFill><a:tailEnd len="med" type="triangle" w="med"/></a:ln></p:spPr></p:cxnSp><p:cxnSp><p:nvCxnSpPr><p:cNvPr id="108" name="Line 34"/><p:cNvCxnSpPr><a:stCxn id="94" idx="2"/><a:endCxn id="91" idx="1"/></p:cNvCxnSpPr><p:nvPr/></p:nvCxnSpPr><p:spPr><xfrm><a:off x="3103200" y="4297680"/><a:ext cx="366120" cy="366120"/></xfrm><a:prstGeom prst="bentConnector3"><a:avLst/></a:prstGeom><a:ln><a:solidFill><a:srgbClr val="000000"/></a:solidFill><a:tailEnd len="med" type="triangle" w="med"/></a:ln></p:spPr></p:cxnSp><p:sp><p:nvSpPr><p:cNvPr id="109" name="CustomShape 35"/><p:cNvSpPr/><p:nvPr/></p:nvSpPr><p:spPr><a:xfrm><a:off x="6129000" y="4663440"/><a:ext cx="914400" cy="640080"/></a:xfrm><a:prstGeom prst="pie"><a:avLst><a:gd fmla="val 13200" name="adj1"/><a:gd fmla="val 6400" name="adj2"/><a:gd fmla="val 0" name="adj3"/></a:avLst></a:prstGeom><a:solidFill><a:srgbClr val="ff9966"/></a:solidFill><a:ln><a:solidFill><a:srgbClr val="808080"/></a:solidFill></a:ln></p:spPr><p:txBody><a:bodyPr anchor="ctr" bIns="45000" lIns="90000" rIns="90000" tIns="45000" wrap="none"/><a:p><a:pPr algn="ctr"></a:pPr><a:r><a:rPr lang="en-US"></a:rPr><a:t>SMS</a:t></a:r><a:endParaRPr/></a:p></p:txBody></p:sp><p:cxnSp><p:nvCxnSpPr><p:cNvPr id="110" name="Line 36"/><p:cNvCxnSpPr><a:stCxn id="93" idx="3"/><a:endCxn id="109" idx="1"/></p:cNvCxnSpPr><p:nvPr/></p:nvCxnSpPr><p:spPr><xfrm><a:off x="4474800" y="4846320"/><a:ext cx="1654560" cy="137520"/></xfrm><a:prstGeom prst="bentConnector3"><a:avLst/></a:prstGeom><a:ln><a:solidFill><a:srgbClr val="000000"/></a:solidFill><a:tailEnd len="med" type="triangle" w="med"/></a:ln></p:spPr></p:cxnSp><p:sp><p:nvSpPr><p:cNvPr id="111" name="CustomShape 37"/><p:cNvSpPr/><p:nvPr/></p:nvSpPr><p:spPr><a:xfrm><a:off x="8511120" y="4065120"/><a:ext cx="640080" cy="822960"/></a:xfrm><a:prstGeom prst="flowChartMagneticDisk"><a:avLst></a:avLst></a:prstGeom><a:solidFill><a:srgbClr val="ff9966"/></a:solidFill><a:ln><a:solidFill><a:srgbClr val="808080"/></a:solidFill></a:ln></p:spPr><p:txBody><a:bodyPr anchor="ctr" bIns="45000" lIns="90000" rIns="90000" tIns="45000" wrap="none"/><a:p><a:pPr algn="ctr"></a:pPr><a:r><a:rPr lang="en-US"></a:rPr><a:t>Email</a:t></a:r><a:endParaRPr/></a:p></p:txBody></p:sp><p:cxnSp><p:nvCxnSpPr><p:cNvPr id="112" name="Line 38"/><p:cNvCxnSpPr><a:stCxn id="93" idx="3"/><a:endCxn id="111" idx="2"/></p:cNvCxnSpPr><p:nvPr/></p:nvCxnSpPr><p:spPr><xfrm flipH="1"><a:off x="4474800" y="4476600"/><a:ext cx="4036680" cy="370080"/></xfrm><a:prstGeom prst="bentConnector3"><a:avLst/></a:prstGeom><a:ln><a:solidFill><a:srgbClr val="000000"/></a:solidFill><a:tailEnd len="med" type="triangle" w="med"/></a:ln></p:spPr></p:cxnSp><p:sp><p:nvSpPr><p:cNvPr id="113" name="CustomShape 39"/><p:cNvSpPr/><p:nvPr/></p:nvSpPr><p:spPr><a:xfrm><a:off x="6179040" y="6264360"/><a:ext cx="914400" cy="640080"/></a:xfrm><a:prstGeom prst="pie"><a:avLst><a:gd fmla="val 13200" name="adj1"/><a:gd fmla="val 6400" name="adj2"/><a:gd fmla="val 0" name="adj3"/></a:avLst></a:prstGeom><a:solidFill><a:srgbClr val="ff9966"/></a:solidFill><a:ln><a:solidFill><a:srgbClr val="808080"/></a:solidFill></a:ln></p:spPr><p:txBody><a:bodyPr anchor="ctr" bIns="45000" lIns="90000" rIns="90000" tIns="45000" wrap="none"/><a:p><a:pPr algn="ctr"></a:pPr><a:r><a:rPr lang="en-US"></a:rPr><a:t>SMS</a:t></a:r><a:endParaRPr/></a:p></p:txBody></p:sp><p:cxnSp><p:nvCxnSpPr><p:cNvPr id="114" name="Line 40"/><p:cNvCxnSpPr><a:stCxn id="97" idx="3"/><a:endCxn id="113" idx="1"/></p:cNvCxnSpPr><p:nvPr/></p:nvCxnSpPr><p:spPr><xfrm flipH="1"><a:off x="4397040" y="6584400"/><a:ext cx="1782360" cy="110520"/></xfrm><a:prstGeom prst="bentConnector3"><a:avLst/></a:prstGeom><a:ln><a:solidFill><a:srgbClr val="000000"/></a:solidFill><a:tailEnd len="med" type="triangle" w="med"/></a:ln></p:spPr></p:cxnSp><p:cxnSp><p:nvCxnSpPr><p:cNvPr id="115" name="Line 41"/><p:cNvCxnSpPr><a:stCxn id="97" idx="3"/><a:endCxn id="90" idx="2"/></p:cNvCxnSpPr><p:nvPr/></p:nvCxnSpPr><p:spPr><xfrm flipH="1"><a:off x="4397040" y="5906520"/><a:ext cx="4114440" cy="788400"/></xfrm><a:prstGeom prst="bentConnector3"><a:avLst/></a:prstGeom><a:ln><a:solidFill><a:srgbClr val="000000"/></a:solidFill><a:tailEnd len="med" type="triangle" w="med"/></a:ln></p:spPr></p:cxnSp><p:sp><p:nvSpPr><p:cNvPr id="116" name="CustomShape 42"/><p:cNvSpPr/><p:nvPr/></p:nvSpPr><p:spPr><a:xfrm><a:off x="6636240" y="3108960"/><a:ext cx="1005840" cy="731520"/></a:xfrm><a:prstGeom prst="irregularSeal2"><a:avLst></a:avLst></a:prstGeom><a:solidFill><a:srgbClr val="ff9966"/></a:solidFill><a:ln><a:solidFill><a:srgbClr val="808080"/></a:solidFill></a:ln></p:spPr><p:txBody><a:bodyPr anchor="ctr" bIns="45000" lIns="90000" rIns="90000" tIns="45000" wrap="none"/><a:p><a:pPr algn="ctr"></a:pPr><a:r><a:rPr lang="en-US"></a:rPr><a:t>Response</a:t></a:r><a:endParaRPr/></a:p></p:txBody></p:sp><p:cxnSp><p:nvCxnSpPr><p:cNvPr id="117" name="Line 43"/><p:cNvCxnSpPr><a:stCxn id="116" idx="2"/><a:endCxn id="89" idx="3"/></p:cNvCxnSpPr><p:nvPr/></p:nvCxnSpPr><p:spPr><1pic:xfrm><a:off x="6270480" y="3747240"/><a:ext cx="906840" cy="47880"/></1pic:xfrm><a:prstGeom prst="bentConnector3"><a:avLst/></a:prstGeom><a:ln><a:solidFill><a:srgbClr val="000000"/></a:solidFill><a:tailEnd len="med" type="triangle" w="med"/></a:ln></p:spPr></p:cxnSp><p:sp><p:nvSpPr><p:cNvPr id="118" name="Line 44"/><p:cNvSpPr/><p:nvPr/></p:nvSpPr><p:spPr><a:xfrm><a:off x="7824960" y="1563480"/><a:ext cx="0" cy="5385960"/></a:xfrm><a:prstGeom prst="line"><a:avLst/></a:prstGeom><a:ln><a:solidFill><a:srgbClr val="000000"/></a:solidFill></a:ln></p:spPr></p:sp></p:spTree></p:cSld><p:timing><p:tnLst><p:par><p:cTn dur="indefinite" id="1" nodeType="tmRoot" restart="never"><p:childTnLst><p:seq><p:cTn id="2" nodeType="mainSeq"><p:childTnLst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