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customXml/itemProps1.xml" ContentType="application/vnd.openxmlformats-officedocument.customXml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pptx" ContentType="application/vnd.openxmlformats-officedocument.presentationml.presentation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6" r:id="rId2"/>
    <p:sldId id="267" r:id="rId3"/>
    <p:sldId id="268" r:id="rId4"/>
    <p:sldId id="269" r:id="rId5"/>
    <p:sldId id="260" r:id="rId6"/>
    <p:sldId id="262" r:id="rId7"/>
    <p:sldId id="264" r:id="rId8"/>
    <p:sldId id="263" r:id="rId9"/>
    <p:sldId id="265" r:id="rId1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3" d="100"/>
          <a:sy n="123" d="100"/>
        </p:scale>
        <p:origin x="-61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B5F563-834F-4E27-BF03-50B307F786C9}" type="datetimeFigureOut">
              <a:rPr lang="de-DE" smtClean="0"/>
              <a:pPr/>
              <a:t>07.01.2009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AF866C-F90A-4BD2-8BFE-2BC2EF79B87B}" type="slidenum">
              <a:rPr lang="de-CH" smtClean="0"/>
              <a:pPr/>
              <a:t>‹#›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4B54C-32BD-4E25-BE86-B087D66D8131}" type="datetimeFigureOut">
              <a:rPr lang="de-DE" smtClean="0"/>
              <a:pPr/>
              <a:t>07.01.2009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AD78A-DED4-4548-943E-004BE28BAEE6}" type="slidenum">
              <a:rPr lang="de-CH" smtClean="0"/>
              <a:pPr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4B54C-32BD-4E25-BE86-B087D66D8131}" type="datetimeFigureOut">
              <a:rPr lang="de-DE" smtClean="0"/>
              <a:pPr/>
              <a:t>07.01.2009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AD78A-DED4-4548-943E-004BE28BAEE6}" type="slidenum">
              <a:rPr lang="de-CH" smtClean="0"/>
              <a:pPr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4B54C-32BD-4E25-BE86-B087D66D8131}" type="datetimeFigureOut">
              <a:rPr lang="de-DE" smtClean="0"/>
              <a:pPr/>
              <a:t>07.01.2009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AD78A-DED4-4548-943E-004BE28BAEE6}" type="slidenum">
              <a:rPr lang="de-CH" smtClean="0"/>
              <a:pPr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4B54C-32BD-4E25-BE86-B087D66D8131}" type="datetimeFigureOut">
              <a:rPr lang="de-DE" smtClean="0"/>
              <a:pPr/>
              <a:t>07.01.2009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AD78A-DED4-4548-943E-004BE28BAEE6}" type="slidenum">
              <a:rPr lang="de-CH" smtClean="0"/>
              <a:pPr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4B54C-32BD-4E25-BE86-B087D66D8131}" type="datetimeFigureOut">
              <a:rPr lang="de-DE" smtClean="0"/>
              <a:pPr/>
              <a:t>07.01.2009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AD78A-DED4-4548-943E-004BE28BAEE6}" type="slidenum">
              <a:rPr lang="de-CH" smtClean="0"/>
              <a:pPr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4B54C-32BD-4E25-BE86-B087D66D8131}" type="datetimeFigureOut">
              <a:rPr lang="de-DE" smtClean="0"/>
              <a:pPr/>
              <a:t>07.01.2009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AD78A-DED4-4548-943E-004BE28BAEE6}" type="slidenum">
              <a:rPr lang="de-CH" smtClean="0"/>
              <a:pPr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4B54C-32BD-4E25-BE86-B087D66D8131}" type="datetimeFigureOut">
              <a:rPr lang="de-DE" smtClean="0"/>
              <a:pPr/>
              <a:t>07.01.2009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AD78A-DED4-4548-943E-004BE28BAEE6}" type="slidenum">
              <a:rPr lang="de-CH" smtClean="0"/>
              <a:pPr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4B54C-32BD-4E25-BE86-B087D66D8131}" type="datetimeFigureOut">
              <a:rPr lang="de-DE" smtClean="0"/>
              <a:pPr/>
              <a:t>07.01.2009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AD78A-DED4-4548-943E-004BE28BAEE6}" type="slidenum">
              <a:rPr lang="de-CH" smtClean="0"/>
              <a:pPr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4B54C-32BD-4E25-BE86-B087D66D8131}" type="datetimeFigureOut">
              <a:rPr lang="de-DE" smtClean="0"/>
              <a:pPr/>
              <a:t>07.01.2009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AD78A-DED4-4548-943E-004BE28BAEE6}" type="slidenum">
              <a:rPr lang="de-CH" smtClean="0"/>
              <a:pPr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4B54C-32BD-4E25-BE86-B087D66D8131}" type="datetimeFigureOut">
              <a:rPr lang="de-DE" smtClean="0"/>
              <a:pPr/>
              <a:t>07.01.2009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AD78A-DED4-4548-943E-004BE28BAEE6}" type="slidenum">
              <a:rPr lang="de-CH" smtClean="0"/>
              <a:pPr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4B54C-32BD-4E25-BE86-B087D66D8131}" type="datetimeFigureOut">
              <a:rPr lang="de-DE" smtClean="0"/>
              <a:pPr/>
              <a:t>07.01.2009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AD78A-DED4-4548-943E-004BE28BAEE6}" type="slidenum">
              <a:rPr lang="de-CH" smtClean="0"/>
              <a:pPr/>
              <a:t>‹#›</a:t>
            </a:fld>
            <a:endParaRPr lang="de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84B54C-32BD-4E25-BE86-B087D66D8131}" type="datetimeFigureOut">
              <a:rPr lang="de-DE" smtClean="0"/>
              <a:pPr/>
              <a:t>07.01.2009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AD78A-DED4-4548-943E-004BE28BAEE6}" type="slidenum">
              <a:rPr lang="de-CH" smtClean="0"/>
              <a:pPr/>
              <a:t>‹#›</a:t>
            </a:fld>
            <a:endParaRPr lang="de-CH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PowerPoint-Pr_sentation1.ppt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Relationship Id="rId9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4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graphicFrame>
        <p:nvGraphicFramePr>
          <p:cNvPr id="4" name="Content Placeholder 3">
            <a:hlinkClick r:id="" action="ppaction://ole?verb=0"/>
          </p:cNvPr>
          <p:cNvGraphicFramePr>
            <a:graphicFrameLocks noChangeAspect="1"/>
          </p:cNvGraphicFramePr>
          <p:nvPr>
            <p:ph idx="1"/>
          </p:nvPr>
        </p:nvGraphicFramePr>
        <p:xfrm>
          <a:off x="3175" y="1588"/>
          <a:ext cx="9137650" cy="6854825"/>
        </p:xfrm>
        <a:graphic>
          <a:graphicData uri="http://schemas.openxmlformats.org/presentationml/2006/ole">
            <p:oleObj spid="_x0000_s1026" name="Präsentation" r:id="rId3" imgW="3939430" imgH="2956672" progId="PowerPoint.Show.12">
              <p:embed/>
            </p:oleObj>
          </a:graphicData>
        </a:graphic>
      </p:graphicFrame>
      <p:sp>
        <p:nvSpPr>
          <p:cNvPr id="5" name="Rectangle 4"/>
          <p:cNvSpPr/>
          <p:nvPr/>
        </p:nvSpPr>
        <p:spPr>
          <a:xfrm>
            <a:off x="142844" y="6000768"/>
            <a:ext cx="9001156" cy="7143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Rahmenbedingungen (1/2)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72518" cy="5043510"/>
          </a:xfrm>
        </p:spPr>
        <p:txBody>
          <a:bodyPr>
            <a:normAutofit lnSpcReduction="10000"/>
          </a:bodyPr>
          <a:lstStyle/>
          <a:p>
            <a:r>
              <a:rPr lang="de-CH" dirty="0" smtClean="0"/>
              <a:t>ROOMS PRO wird nicht zum Event Management Tool, sondern bleibt eine Ressourcenverwaltung mit (neu) integriertem Event Management</a:t>
            </a:r>
          </a:p>
          <a:p>
            <a:r>
              <a:rPr lang="de-CH" dirty="0" smtClean="0"/>
              <a:t>Event Management Modul muss kompatibel bleiben – exotische, kundenspezifischen Wünsche werden vermieden</a:t>
            </a:r>
          </a:p>
          <a:p>
            <a:r>
              <a:rPr lang="de-CH" dirty="0" smtClean="0"/>
              <a:t>Event Management Prozess ist Anlass gesteuert und nicht Ressourcen gesteuert</a:t>
            </a:r>
          </a:p>
          <a:p>
            <a:r>
              <a:rPr lang="de-CH" dirty="0" smtClean="0"/>
              <a:t>Event Management Prozess soll visuell unterstützt werden (Kalender)</a:t>
            </a:r>
          </a:p>
          <a:p>
            <a:endParaRPr lang="de-CH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Rahmenbedingungen (2/2)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43956" cy="5114948"/>
          </a:xfrm>
        </p:spPr>
        <p:txBody>
          <a:bodyPr/>
          <a:lstStyle/>
          <a:p>
            <a:r>
              <a:rPr lang="de-CH" dirty="0" smtClean="0"/>
              <a:t>Event muss über mehrere Standorte konfiguriert werden können und kann alle Ressourcentypen (Sitzungszimmer, Parkplatz, Equipment, etc.) beinhalten</a:t>
            </a:r>
          </a:p>
          <a:p>
            <a:r>
              <a:rPr lang="de-CH" dirty="0" smtClean="0"/>
              <a:t>Vor dem Eventmodul kann das </a:t>
            </a:r>
            <a:r>
              <a:rPr lang="de-CH" dirty="0" err="1" smtClean="0"/>
              <a:t>Requestformular</a:t>
            </a:r>
            <a:r>
              <a:rPr lang="de-CH" dirty="0" smtClean="0"/>
              <a:t> stehen (dieses wird hier nicht behandelt)</a:t>
            </a:r>
          </a:p>
          <a:p>
            <a:r>
              <a:rPr lang="de-CH" dirty="0" smtClean="0"/>
              <a:t>Teilnehmermanagement und Outputs werden rudimentär behandelt (Outputs möglich)</a:t>
            </a:r>
          </a:p>
          <a:p>
            <a:endParaRPr lang="de-CH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Anlass Hierarchie</a:t>
            </a:r>
            <a:endParaRPr lang="de-CH" dirty="0"/>
          </a:p>
        </p:txBody>
      </p:sp>
      <p:sp>
        <p:nvSpPr>
          <p:cNvPr id="4" name="Rectangle 3"/>
          <p:cNvSpPr/>
          <p:nvPr/>
        </p:nvSpPr>
        <p:spPr>
          <a:xfrm>
            <a:off x="2857488" y="1714488"/>
            <a:ext cx="3286148" cy="785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Event</a:t>
            </a:r>
            <a:endParaRPr lang="de-CH" dirty="0"/>
          </a:p>
        </p:txBody>
      </p:sp>
      <p:sp>
        <p:nvSpPr>
          <p:cNvPr id="6" name="Rectangle 5"/>
          <p:cNvSpPr/>
          <p:nvPr/>
        </p:nvSpPr>
        <p:spPr>
          <a:xfrm>
            <a:off x="3786182" y="3214686"/>
            <a:ext cx="1857388" cy="8572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Dienstleistungen</a:t>
            </a:r>
            <a:endParaRPr lang="de-CH" dirty="0"/>
          </a:p>
        </p:txBody>
      </p:sp>
      <p:sp>
        <p:nvSpPr>
          <p:cNvPr id="8" name="Rectangle 7"/>
          <p:cNvSpPr/>
          <p:nvPr/>
        </p:nvSpPr>
        <p:spPr>
          <a:xfrm>
            <a:off x="6429388" y="3214686"/>
            <a:ext cx="1857388" cy="8572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Teilnehmer</a:t>
            </a:r>
            <a:endParaRPr lang="de-CH" dirty="0"/>
          </a:p>
        </p:txBody>
      </p:sp>
      <p:sp>
        <p:nvSpPr>
          <p:cNvPr id="9" name="Rectangle 8"/>
          <p:cNvSpPr/>
          <p:nvPr/>
        </p:nvSpPr>
        <p:spPr>
          <a:xfrm>
            <a:off x="1285852" y="3214686"/>
            <a:ext cx="1857388" cy="8572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Ressourcen</a:t>
            </a:r>
            <a:endParaRPr lang="de-CH" dirty="0"/>
          </a:p>
        </p:txBody>
      </p:sp>
      <p:sp>
        <p:nvSpPr>
          <p:cNvPr id="10" name="Rectangle 9"/>
          <p:cNvSpPr/>
          <p:nvPr/>
        </p:nvSpPr>
        <p:spPr>
          <a:xfrm>
            <a:off x="142844" y="4857760"/>
            <a:ext cx="1857388" cy="8572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Dienstleistungen</a:t>
            </a:r>
            <a:endParaRPr lang="de-CH" dirty="0"/>
          </a:p>
        </p:txBody>
      </p:sp>
      <p:sp>
        <p:nvSpPr>
          <p:cNvPr id="11" name="Rectangle 10"/>
          <p:cNvSpPr/>
          <p:nvPr/>
        </p:nvSpPr>
        <p:spPr>
          <a:xfrm>
            <a:off x="2357422" y="4857760"/>
            <a:ext cx="1857388" cy="8572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Teilnehmer</a:t>
            </a:r>
            <a:endParaRPr lang="de-CH" dirty="0"/>
          </a:p>
        </p:txBody>
      </p:sp>
      <p:cxnSp>
        <p:nvCxnSpPr>
          <p:cNvPr id="13" name="Straight Arrow Connector 12"/>
          <p:cNvCxnSpPr>
            <a:stCxn id="4" idx="2"/>
            <a:endCxn id="9" idx="0"/>
          </p:cNvCxnSpPr>
          <p:nvPr/>
        </p:nvCxnSpPr>
        <p:spPr>
          <a:xfrm rot="5400000">
            <a:off x="3000364" y="1714488"/>
            <a:ext cx="714380" cy="228601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2"/>
            <a:endCxn id="6" idx="0"/>
          </p:cNvCxnSpPr>
          <p:nvPr/>
        </p:nvCxnSpPr>
        <p:spPr>
          <a:xfrm rot="16200000" flipH="1">
            <a:off x="4250529" y="2750339"/>
            <a:ext cx="714380" cy="21431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2"/>
            <a:endCxn id="8" idx="0"/>
          </p:cNvCxnSpPr>
          <p:nvPr/>
        </p:nvCxnSpPr>
        <p:spPr>
          <a:xfrm rot="16200000" flipH="1">
            <a:off x="5572132" y="1428736"/>
            <a:ext cx="714380" cy="28575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2"/>
            <a:endCxn id="10" idx="0"/>
          </p:cNvCxnSpPr>
          <p:nvPr/>
        </p:nvCxnSpPr>
        <p:spPr>
          <a:xfrm rot="5400000">
            <a:off x="1250133" y="3893347"/>
            <a:ext cx="785818" cy="114300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2"/>
            <a:endCxn id="11" idx="0"/>
          </p:cNvCxnSpPr>
          <p:nvPr/>
        </p:nvCxnSpPr>
        <p:spPr>
          <a:xfrm rot="16200000" flipH="1">
            <a:off x="2357422" y="3929066"/>
            <a:ext cx="785818" cy="10715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500562" y="4857760"/>
            <a:ext cx="1857388" cy="8572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Ressourcen</a:t>
            </a:r>
            <a:endParaRPr lang="de-CH" dirty="0"/>
          </a:p>
        </p:txBody>
      </p:sp>
      <p:cxnSp>
        <p:nvCxnSpPr>
          <p:cNvPr id="30" name="Straight Arrow Connector 29"/>
          <p:cNvCxnSpPr>
            <a:stCxn id="9" idx="2"/>
            <a:endCxn id="29" idx="0"/>
          </p:cNvCxnSpPr>
          <p:nvPr/>
        </p:nvCxnSpPr>
        <p:spPr>
          <a:xfrm rot="16200000" flipH="1">
            <a:off x="3428992" y="2857496"/>
            <a:ext cx="785818" cy="32147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9" idx="2"/>
            <a:endCxn id="34" idx="0"/>
          </p:cNvCxnSpPr>
          <p:nvPr/>
        </p:nvCxnSpPr>
        <p:spPr>
          <a:xfrm rot="16200000" flipH="1">
            <a:off x="4536281" y="1750207"/>
            <a:ext cx="785818" cy="54292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6715140" y="4857760"/>
            <a:ext cx="1857388" cy="85725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Weitere Einstellungen</a:t>
            </a:r>
            <a:endParaRPr lang="de-CH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9" grpId="0" animBg="1"/>
      <p:bldP spid="10" grpId="0" animBg="1"/>
      <p:bldP spid="11" grpId="0" animBg="1"/>
      <p:bldP spid="29" grpId="0" animBg="1"/>
      <p:bldP spid="3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Event Management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681"/>
            <a:ext cx="9144000" cy="6552638"/>
          </a:xfrm>
          <a:prstGeom prst="rect">
            <a:avLst/>
          </a:prstGeom>
        </p:spPr>
      </p:pic>
      <p:pic>
        <p:nvPicPr>
          <p:cNvPr id="5" name="Picture 4" descr="timlin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600" y="4929198"/>
            <a:ext cx="6715172" cy="14006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Event Management2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681"/>
            <a:ext cx="9144000" cy="6552638"/>
          </a:xfrm>
          <a:prstGeom prst="rect">
            <a:avLst/>
          </a:prstGeom>
        </p:spPr>
      </p:pic>
      <p:pic>
        <p:nvPicPr>
          <p:cNvPr id="8" name="Picture 7" descr="Lückenfülle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559426"/>
            <a:ext cx="7477200" cy="584086"/>
          </a:xfrm>
          <a:prstGeom prst="rect">
            <a:avLst/>
          </a:prstGeom>
        </p:spPr>
      </p:pic>
      <p:pic>
        <p:nvPicPr>
          <p:cNvPr id="11" name="Picture 10" descr="Lückenfülle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2" y="5000636"/>
            <a:ext cx="7477200" cy="584086"/>
          </a:xfrm>
          <a:prstGeom prst="rect">
            <a:avLst/>
          </a:prstGeom>
        </p:spPr>
      </p:pic>
      <p:pic>
        <p:nvPicPr>
          <p:cNvPr id="28" name="Picture 27" descr="Aufklapp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428000"/>
            <a:ext cx="7516800" cy="2024273"/>
          </a:xfrm>
          <a:prstGeom prst="rect">
            <a:avLst/>
          </a:prstGeom>
        </p:spPr>
      </p:pic>
      <p:pic>
        <p:nvPicPr>
          <p:cNvPr id="10" name="Picture 9" descr="Suchresultat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844" y="4071942"/>
            <a:ext cx="7000892" cy="1208524"/>
          </a:xfrm>
          <a:prstGeom prst="rect">
            <a:avLst/>
          </a:prstGeom>
        </p:spPr>
      </p:pic>
      <p:grpSp>
        <p:nvGrpSpPr>
          <p:cNvPr id="29" name="Group 28"/>
          <p:cNvGrpSpPr/>
          <p:nvPr/>
        </p:nvGrpSpPr>
        <p:grpSpPr>
          <a:xfrm>
            <a:off x="357158" y="5040000"/>
            <a:ext cx="857256" cy="849600"/>
            <a:chOff x="357158" y="5040000"/>
            <a:chExt cx="857256" cy="849600"/>
          </a:xfrm>
        </p:grpSpPr>
        <p:pic>
          <p:nvPicPr>
            <p:cNvPr id="30" name="Picture 29" descr="RaumRes1.jp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57158" y="5040000"/>
              <a:ext cx="796499" cy="849600"/>
            </a:xfrm>
            <a:prstGeom prst="rect">
              <a:avLst/>
            </a:prstGeom>
          </p:spPr>
        </p:pic>
        <p:pic>
          <p:nvPicPr>
            <p:cNvPr id="31" name="Picture 3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428596" y="5072074"/>
              <a:ext cx="142875" cy="123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2" name="TextBox 31"/>
            <p:cNvSpPr txBox="1"/>
            <p:nvPr/>
          </p:nvSpPr>
          <p:spPr>
            <a:xfrm>
              <a:off x="357158" y="5286388"/>
              <a:ext cx="857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900" dirty="0" err="1" smtClean="0">
                  <a:solidFill>
                    <a:srgbClr val="FF0000"/>
                  </a:solidFill>
                </a:rPr>
                <a:t>Kickoff</a:t>
              </a:r>
              <a:endParaRPr lang="de-CH" sz="900" dirty="0" smtClean="0">
                <a:solidFill>
                  <a:srgbClr val="FF0000"/>
                </a:solidFill>
              </a:endParaRPr>
            </a:p>
            <a:p>
              <a:pPr algn="ctr"/>
              <a:r>
                <a:rPr lang="de-CH" sz="900" dirty="0" smtClean="0">
                  <a:solidFill>
                    <a:srgbClr val="FF0000"/>
                  </a:solidFill>
                </a:rPr>
                <a:t>09:00 – 11:30</a:t>
              </a:r>
              <a:endParaRPr lang="de-CH" sz="9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214414" y="5551200"/>
            <a:ext cx="2857520" cy="369332"/>
            <a:chOff x="1214414" y="5572140"/>
            <a:chExt cx="2857520" cy="369332"/>
          </a:xfrm>
        </p:grpSpPr>
        <p:pic>
          <p:nvPicPr>
            <p:cNvPr id="38" name="Picture 37" descr="RaumRes2.jpg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214414" y="5598000"/>
              <a:ext cx="2819400" cy="304800"/>
            </a:xfrm>
            <a:prstGeom prst="rect">
              <a:avLst/>
            </a:prstGeom>
          </p:spPr>
        </p:pic>
        <p:pic>
          <p:nvPicPr>
            <p:cNvPr id="39" name="Picture 3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1285852" y="5643578"/>
              <a:ext cx="142875" cy="123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40" name="TextBox 39"/>
            <p:cNvSpPr txBox="1"/>
            <p:nvPr/>
          </p:nvSpPr>
          <p:spPr>
            <a:xfrm>
              <a:off x="1357290" y="5572140"/>
              <a:ext cx="27146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900" dirty="0" smtClean="0">
                  <a:solidFill>
                    <a:srgbClr val="FF0000"/>
                  </a:solidFill>
                </a:rPr>
                <a:t>Workshop  Konfigurationsmanagement</a:t>
              </a:r>
            </a:p>
            <a:p>
              <a:pPr algn="ctr"/>
              <a:r>
                <a:rPr lang="de-CH" sz="900" dirty="0" smtClean="0">
                  <a:solidFill>
                    <a:srgbClr val="FF0000"/>
                  </a:solidFill>
                </a:rPr>
                <a:t>11:50 – 17:30 (18.12)</a:t>
              </a:r>
              <a:endParaRPr lang="de-CH" sz="9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3143240" y="5266800"/>
            <a:ext cx="1785950" cy="369332"/>
            <a:chOff x="3143240" y="5274246"/>
            <a:chExt cx="1785950" cy="369332"/>
          </a:xfrm>
        </p:grpSpPr>
        <p:pic>
          <p:nvPicPr>
            <p:cNvPr id="42" name="Picture 41" descr="RaumRes2.jpg">
              <a:hlinkHover r:id="" action="ppaction://noaction" highlightClick="1"/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143240" y="5292000"/>
              <a:ext cx="1785950" cy="304800"/>
            </a:xfrm>
            <a:prstGeom prst="rect">
              <a:avLst/>
            </a:prstGeom>
          </p:spPr>
        </p:pic>
        <p:sp>
          <p:nvSpPr>
            <p:cNvPr id="43" name="TextBox 42"/>
            <p:cNvSpPr txBox="1"/>
            <p:nvPr/>
          </p:nvSpPr>
          <p:spPr>
            <a:xfrm>
              <a:off x="3143240" y="5274246"/>
              <a:ext cx="1785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900" dirty="0" smtClean="0">
                  <a:solidFill>
                    <a:srgbClr val="FF0000"/>
                  </a:solidFill>
                </a:rPr>
                <a:t>Marktanalyse</a:t>
              </a:r>
            </a:p>
            <a:p>
              <a:pPr algn="ctr"/>
              <a:r>
                <a:rPr lang="de-CH" sz="900" dirty="0" smtClean="0">
                  <a:solidFill>
                    <a:srgbClr val="FF0000"/>
                  </a:solidFill>
                </a:rPr>
                <a:t>11:30 – 10:00 (19.12)</a:t>
              </a:r>
              <a:endParaRPr lang="de-CH" sz="900" dirty="0">
                <a:solidFill>
                  <a:srgbClr val="FF0000"/>
                </a:solidFill>
              </a:endParaRPr>
            </a:p>
          </p:txBody>
        </p:sp>
        <p:pic>
          <p:nvPicPr>
            <p:cNvPr id="44" name="Picture 3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3214679" y="5305439"/>
              <a:ext cx="142875" cy="123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46" name="Picture 45" descr="reservationsdetail.jp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85918" y="785794"/>
            <a:ext cx="5513817" cy="3843344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1.48148E-6 L 1.94444E-6 0.1365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0.00093 L 2.5E-6 0.1375 " pathEditMode="relative" rAng="0" ptsTypes="AA">
                                      <p:cBhvr>
                                        <p:cTn id="29" dur="1000" spd="-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 descr="Event Management3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681"/>
            <a:ext cx="9144000" cy="6552638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2285984" y="4968729"/>
            <a:ext cx="2357454" cy="246221"/>
            <a:chOff x="2285984" y="4968729"/>
            <a:chExt cx="2357454" cy="246221"/>
          </a:xfrm>
        </p:grpSpPr>
        <p:sp>
          <p:nvSpPr>
            <p:cNvPr id="9" name="Rectangle 8"/>
            <p:cNvSpPr/>
            <p:nvPr/>
          </p:nvSpPr>
          <p:spPr>
            <a:xfrm>
              <a:off x="2285984" y="5072074"/>
              <a:ext cx="2286016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CH" sz="1000" b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429124" y="4968729"/>
              <a:ext cx="21431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000" b="1" dirty="0" smtClean="0">
                  <a:solidFill>
                    <a:srgbClr val="FF0000"/>
                  </a:solidFill>
                </a:rPr>
                <a:t>x</a:t>
              </a:r>
              <a:endParaRPr lang="de-CH" sz="10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57158" y="5040000"/>
            <a:ext cx="857256" cy="849600"/>
            <a:chOff x="357158" y="5040000"/>
            <a:chExt cx="857256" cy="849600"/>
          </a:xfrm>
        </p:grpSpPr>
        <p:pic>
          <p:nvPicPr>
            <p:cNvPr id="21" name="Picture 20" descr="RaumRes1.jp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7158" y="5040000"/>
              <a:ext cx="796499" cy="849600"/>
            </a:xfrm>
            <a:prstGeom prst="rect">
              <a:avLst/>
            </a:prstGeom>
          </p:spPr>
        </p:pic>
        <p:pic>
          <p:nvPicPr>
            <p:cNvPr id="22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28596" y="5072074"/>
              <a:ext cx="142875" cy="123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3" name="TextBox 22"/>
            <p:cNvSpPr txBox="1"/>
            <p:nvPr/>
          </p:nvSpPr>
          <p:spPr>
            <a:xfrm>
              <a:off x="357158" y="5286388"/>
              <a:ext cx="857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900" dirty="0" err="1" smtClean="0">
                  <a:solidFill>
                    <a:srgbClr val="FF0000"/>
                  </a:solidFill>
                </a:rPr>
                <a:t>Kickoff</a:t>
              </a:r>
              <a:endParaRPr lang="de-CH" sz="900" dirty="0" smtClean="0">
                <a:solidFill>
                  <a:srgbClr val="FF0000"/>
                </a:solidFill>
              </a:endParaRPr>
            </a:p>
            <a:p>
              <a:pPr algn="ctr"/>
              <a:r>
                <a:rPr lang="de-CH" sz="900" dirty="0" smtClean="0">
                  <a:solidFill>
                    <a:srgbClr val="FF0000"/>
                  </a:solidFill>
                </a:rPr>
                <a:t>09:00 – 11:30</a:t>
              </a:r>
              <a:endParaRPr lang="de-CH" sz="9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214414" y="5572140"/>
            <a:ext cx="2857520" cy="369332"/>
            <a:chOff x="1214414" y="5572140"/>
            <a:chExt cx="2857520" cy="369332"/>
          </a:xfrm>
        </p:grpSpPr>
        <p:pic>
          <p:nvPicPr>
            <p:cNvPr id="25" name="Picture 24" descr="RaumRes2.jp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14414" y="5598000"/>
              <a:ext cx="2819400" cy="304800"/>
            </a:xfrm>
            <a:prstGeom prst="rect">
              <a:avLst/>
            </a:prstGeom>
          </p:spPr>
        </p:pic>
        <p:pic>
          <p:nvPicPr>
            <p:cNvPr id="26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285852" y="5643578"/>
              <a:ext cx="142875" cy="123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7" name="TextBox 26"/>
            <p:cNvSpPr txBox="1"/>
            <p:nvPr/>
          </p:nvSpPr>
          <p:spPr>
            <a:xfrm>
              <a:off x="1357290" y="5572140"/>
              <a:ext cx="27146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900" dirty="0" smtClean="0">
                  <a:solidFill>
                    <a:srgbClr val="FF0000"/>
                  </a:solidFill>
                </a:rPr>
                <a:t>Workshop  Konfigurationsmanagement</a:t>
              </a:r>
            </a:p>
            <a:p>
              <a:pPr algn="ctr"/>
              <a:r>
                <a:rPr lang="de-CH" sz="900" dirty="0" smtClean="0">
                  <a:solidFill>
                    <a:srgbClr val="FF0000"/>
                  </a:solidFill>
                </a:rPr>
                <a:t>11:50 – 17:30 (18.12)</a:t>
              </a:r>
              <a:endParaRPr lang="de-CH" sz="9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143240" y="5274246"/>
            <a:ext cx="1785950" cy="369332"/>
            <a:chOff x="3143240" y="5274246"/>
            <a:chExt cx="1785950" cy="369332"/>
          </a:xfrm>
        </p:grpSpPr>
        <p:pic>
          <p:nvPicPr>
            <p:cNvPr id="29" name="Picture 28" descr="RaumRes2.jpg">
              <a:hlinkHover r:id="" action="ppaction://noaction" highlightClick="1"/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43240" y="5292000"/>
              <a:ext cx="1785950" cy="304800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3143240" y="5274246"/>
              <a:ext cx="1785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900" dirty="0" smtClean="0">
                  <a:solidFill>
                    <a:srgbClr val="FF0000"/>
                  </a:solidFill>
                </a:rPr>
                <a:t>Marktanalyse</a:t>
              </a:r>
            </a:p>
            <a:p>
              <a:pPr algn="ctr"/>
              <a:r>
                <a:rPr lang="de-CH" sz="900" dirty="0" smtClean="0">
                  <a:solidFill>
                    <a:srgbClr val="FF0000"/>
                  </a:solidFill>
                </a:rPr>
                <a:t>11:30 – 10:00 (19.12)</a:t>
              </a:r>
              <a:endParaRPr lang="de-CH" sz="900" dirty="0">
                <a:solidFill>
                  <a:srgbClr val="FF0000"/>
                </a:solidFill>
              </a:endParaRPr>
            </a:p>
          </p:txBody>
        </p:sp>
        <p:pic>
          <p:nvPicPr>
            <p:cNvPr id="31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214679" y="5305439"/>
              <a:ext cx="142875" cy="123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18" name="Picture 17" descr="ResListe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2844" y="4786322"/>
            <a:ext cx="7119958" cy="1618172"/>
          </a:xfrm>
          <a:prstGeom prst="rect">
            <a:avLst/>
          </a:prstGeom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2000" y="4548941"/>
            <a:ext cx="2455200" cy="237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Event Management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681"/>
            <a:ext cx="9144000" cy="6552638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2285984" y="4968729"/>
            <a:ext cx="2357454" cy="246221"/>
            <a:chOff x="2285984" y="4968729"/>
            <a:chExt cx="2357454" cy="246221"/>
          </a:xfrm>
        </p:grpSpPr>
        <p:sp>
          <p:nvSpPr>
            <p:cNvPr id="7" name="Rectangle 6"/>
            <p:cNvSpPr/>
            <p:nvPr/>
          </p:nvSpPr>
          <p:spPr>
            <a:xfrm>
              <a:off x="2285984" y="5072074"/>
              <a:ext cx="2286016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CH" sz="1000" b="1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429124" y="4968729"/>
              <a:ext cx="21431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000" b="1" dirty="0" smtClean="0">
                  <a:solidFill>
                    <a:srgbClr val="FF0000"/>
                  </a:solidFill>
                </a:rPr>
                <a:t>x</a:t>
              </a:r>
              <a:endParaRPr lang="de-CH" sz="10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57158" y="5040000"/>
            <a:ext cx="857256" cy="849600"/>
            <a:chOff x="357158" y="5040000"/>
            <a:chExt cx="857256" cy="849600"/>
          </a:xfrm>
        </p:grpSpPr>
        <p:pic>
          <p:nvPicPr>
            <p:cNvPr id="3" name="Picture 2" descr="RaumRes1.jp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7158" y="5040000"/>
              <a:ext cx="796499" cy="849600"/>
            </a:xfrm>
            <a:prstGeom prst="rect">
              <a:avLst/>
            </a:prstGeom>
          </p:spPr>
        </p:pic>
        <p:pic>
          <p:nvPicPr>
            <p:cNvPr id="15363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28596" y="5072074"/>
              <a:ext cx="142875" cy="123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4" name="TextBox 13"/>
            <p:cNvSpPr txBox="1"/>
            <p:nvPr/>
          </p:nvSpPr>
          <p:spPr>
            <a:xfrm>
              <a:off x="357158" y="5286388"/>
              <a:ext cx="857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900" dirty="0" err="1" smtClean="0">
                  <a:solidFill>
                    <a:srgbClr val="FF0000"/>
                  </a:solidFill>
                </a:rPr>
                <a:t>Kickoff</a:t>
              </a:r>
              <a:endParaRPr lang="de-CH" sz="900" dirty="0" smtClean="0">
                <a:solidFill>
                  <a:srgbClr val="FF0000"/>
                </a:solidFill>
              </a:endParaRPr>
            </a:p>
            <a:p>
              <a:pPr algn="ctr"/>
              <a:r>
                <a:rPr lang="de-CH" sz="900" dirty="0" smtClean="0">
                  <a:solidFill>
                    <a:srgbClr val="FF0000"/>
                  </a:solidFill>
                </a:rPr>
                <a:t>09:00 – 11:30</a:t>
              </a:r>
              <a:endParaRPr lang="de-CH" sz="9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214414" y="5572140"/>
            <a:ext cx="2857520" cy="369332"/>
            <a:chOff x="1214414" y="5572140"/>
            <a:chExt cx="2857520" cy="369332"/>
          </a:xfrm>
        </p:grpSpPr>
        <p:pic>
          <p:nvPicPr>
            <p:cNvPr id="4" name="Picture 3" descr="RaumRes2.jp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14414" y="5598000"/>
              <a:ext cx="2819400" cy="304800"/>
            </a:xfrm>
            <a:prstGeom prst="rect">
              <a:avLst/>
            </a:prstGeom>
          </p:spPr>
        </p:pic>
        <p:pic>
          <p:nvPicPr>
            <p:cNvPr id="12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285852" y="5643578"/>
              <a:ext cx="142875" cy="123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5" name="TextBox 14"/>
            <p:cNvSpPr txBox="1"/>
            <p:nvPr/>
          </p:nvSpPr>
          <p:spPr>
            <a:xfrm>
              <a:off x="1357290" y="5572140"/>
              <a:ext cx="27146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900" dirty="0" smtClean="0">
                  <a:solidFill>
                    <a:srgbClr val="FF0000"/>
                  </a:solidFill>
                </a:rPr>
                <a:t>Workshop  Konfigurationsmanagement</a:t>
              </a:r>
            </a:p>
            <a:p>
              <a:pPr algn="ctr"/>
              <a:r>
                <a:rPr lang="de-CH" sz="900" dirty="0" smtClean="0">
                  <a:solidFill>
                    <a:srgbClr val="FF0000"/>
                  </a:solidFill>
                </a:rPr>
                <a:t>11:50 – 17:30 (18.12)</a:t>
              </a:r>
              <a:endParaRPr lang="de-CH" sz="9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143240" y="5274246"/>
            <a:ext cx="1785950" cy="369332"/>
            <a:chOff x="3143240" y="5274246"/>
            <a:chExt cx="1785950" cy="369332"/>
          </a:xfrm>
        </p:grpSpPr>
        <p:pic>
          <p:nvPicPr>
            <p:cNvPr id="22" name="Picture 21" descr="RaumRes2.jpg">
              <a:hlinkHover r:id="" action="ppaction://noaction" highlightClick="1"/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43240" y="5292000"/>
              <a:ext cx="1785950" cy="304800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3143240" y="5274246"/>
              <a:ext cx="1785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900" dirty="0" smtClean="0">
                  <a:solidFill>
                    <a:srgbClr val="FF0000"/>
                  </a:solidFill>
                </a:rPr>
                <a:t>Marktanalyse</a:t>
              </a:r>
            </a:p>
            <a:p>
              <a:pPr algn="ctr"/>
              <a:r>
                <a:rPr lang="de-CH" sz="900" dirty="0" smtClean="0">
                  <a:solidFill>
                    <a:srgbClr val="FF0000"/>
                  </a:solidFill>
                </a:rPr>
                <a:t>11:30 – 10:00 (19.12)</a:t>
              </a:r>
              <a:endParaRPr lang="de-CH" sz="900" dirty="0">
                <a:solidFill>
                  <a:srgbClr val="FF0000"/>
                </a:solidFill>
              </a:endParaRPr>
            </a:p>
          </p:txBody>
        </p:sp>
        <p:pic>
          <p:nvPicPr>
            <p:cNvPr id="24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214679" y="5305439"/>
              <a:ext cx="142875" cy="123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 descr="Event Management4a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681"/>
            <a:ext cx="9144000" cy="6552638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2285984" y="4968729"/>
            <a:ext cx="2357454" cy="246221"/>
            <a:chOff x="2285984" y="4968729"/>
            <a:chExt cx="2357454" cy="246221"/>
          </a:xfrm>
        </p:grpSpPr>
        <p:sp>
          <p:nvSpPr>
            <p:cNvPr id="11" name="Rectangle 10"/>
            <p:cNvSpPr/>
            <p:nvPr/>
          </p:nvSpPr>
          <p:spPr>
            <a:xfrm>
              <a:off x="2285984" y="5072074"/>
              <a:ext cx="2286016" cy="14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CH" sz="1000" b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29124" y="4968729"/>
              <a:ext cx="21431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000" b="1" dirty="0" smtClean="0">
                  <a:solidFill>
                    <a:srgbClr val="FF0000"/>
                  </a:solidFill>
                </a:rPr>
                <a:t>x</a:t>
              </a:r>
              <a:endParaRPr lang="de-CH" sz="10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57158" y="5040000"/>
            <a:ext cx="796499" cy="849600"/>
            <a:chOff x="357158" y="5040000"/>
            <a:chExt cx="796499" cy="849600"/>
          </a:xfrm>
        </p:grpSpPr>
        <p:pic>
          <p:nvPicPr>
            <p:cNvPr id="7" name="Picture 6" descr="RaumRes1.jp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7158" y="5040000"/>
              <a:ext cx="796499" cy="849600"/>
            </a:xfrm>
            <a:prstGeom prst="rect">
              <a:avLst/>
            </a:prstGeom>
          </p:spPr>
        </p:pic>
        <p:pic>
          <p:nvPicPr>
            <p:cNvPr id="15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28596" y="5072074"/>
              <a:ext cx="142875" cy="123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6" name="TextBox 15"/>
          <p:cNvSpPr txBox="1"/>
          <p:nvPr/>
        </p:nvSpPr>
        <p:spPr>
          <a:xfrm>
            <a:off x="357158" y="5286388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900" dirty="0" err="1" smtClean="0">
                <a:solidFill>
                  <a:srgbClr val="FF0000"/>
                </a:solidFill>
              </a:rPr>
              <a:t>Kickoff</a:t>
            </a:r>
            <a:endParaRPr lang="de-CH" sz="900" dirty="0" smtClean="0">
              <a:solidFill>
                <a:srgbClr val="FF0000"/>
              </a:solidFill>
            </a:endParaRPr>
          </a:p>
          <a:p>
            <a:pPr algn="ctr"/>
            <a:r>
              <a:rPr lang="de-CH" sz="900" dirty="0" smtClean="0">
                <a:solidFill>
                  <a:srgbClr val="FF0000"/>
                </a:solidFill>
              </a:rPr>
              <a:t>09:00 – 11:30</a:t>
            </a:r>
            <a:endParaRPr lang="de-CH" sz="900" dirty="0">
              <a:solidFill>
                <a:srgbClr val="FF0000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1214414" y="5572140"/>
            <a:ext cx="2857520" cy="369332"/>
            <a:chOff x="1214414" y="5572140"/>
            <a:chExt cx="2857520" cy="369332"/>
          </a:xfrm>
        </p:grpSpPr>
        <p:pic>
          <p:nvPicPr>
            <p:cNvPr id="8" name="Picture 7" descr="RaumRes2.jp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14414" y="5598000"/>
              <a:ext cx="2819400" cy="304800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1357290" y="5572140"/>
              <a:ext cx="27146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900" dirty="0" smtClean="0">
                  <a:solidFill>
                    <a:srgbClr val="FF0000"/>
                  </a:solidFill>
                </a:rPr>
                <a:t>Workshop  Konfigurationsmanagement</a:t>
              </a:r>
            </a:p>
            <a:p>
              <a:pPr algn="ctr"/>
              <a:r>
                <a:rPr lang="de-CH" sz="900" dirty="0" smtClean="0">
                  <a:solidFill>
                    <a:srgbClr val="FF0000"/>
                  </a:solidFill>
                </a:rPr>
                <a:t>11:50 – 17:30 (18.12)</a:t>
              </a:r>
              <a:endParaRPr lang="de-CH" sz="900" dirty="0">
                <a:solidFill>
                  <a:srgbClr val="FF0000"/>
                </a:solidFill>
              </a:endParaRPr>
            </a:p>
          </p:txBody>
        </p:sp>
        <p:pic>
          <p:nvPicPr>
            <p:cNvPr id="19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285852" y="5643578"/>
              <a:ext cx="142875" cy="123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23" name="Group 22"/>
          <p:cNvGrpSpPr/>
          <p:nvPr/>
        </p:nvGrpSpPr>
        <p:grpSpPr>
          <a:xfrm>
            <a:off x="3143240" y="5274246"/>
            <a:ext cx="1785950" cy="369332"/>
            <a:chOff x="3143240" y="5274246"/>
            <a:chExt cx="1785950" cy="369332"/>
          </a:xfrm>
        </p:grpSpPr>
        <p:pic>
          <p:nvPicPr>
            <p:cNvPr id="9" name="Picture 8" descr="RaumRes2.jpg">
              <a:hlinkHover r:id="" action="ppaction://noaction" highlightClick="1"/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43240" y="5292000"/>
              <a:ext cx="1785950" cy="304800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3143240" y="5274246"/>
              <a:ext cx="1785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CH" sz="900" dirty="0" smtClean="0">
                  <a:solidFill>
                    <a:srgbClr val="FF0000"/>
                  </a:solidFill>
                </a:rPr>
                <a:t>Marktanalyse</a:t>
              </a:r>
            </a:p>
            <a:p>
              <a:pPr algn="ctr"/>
              <a:r>
                <a:rPr lang="de-CH" sz="900" dirty="0" smtClean="0">
                  <a:solidFill>
                    <a:srgbClr val="FF0000"/>
                  </a:solidFill>
                </a:rPr>
                <a:t>11:30 – 10:00 (19.12)</a:t>
              </a:r>
              <a:endParaRPr lang="de-CH" sz="900" dirty="0">
                <a:solidFill>
                  <a:srgbClr val="FF0000"/>
                </a:solidFill>
              </a:endParaRPr>
            </a:p>
          </p:txBody>
        </p:sp>
        <p:pic>
          <p:nvPicPr>
            <p:cNvPr id="20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214679" y="5305439"/>
              <a:ext cx="142875" cy="123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B554F5680363B4AA4C29B5A100DE2DE" ma:contentTypeVersion="1" ma:contentTypeDescription="Create a new document." ma:contentTypeScope="" ma:versionID="422c2d35d20fdbd22fccc8daac55465f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E3DB68E1-549B-43E9-9562-238033617DCC}"/>
</file>

<file path=customXml/itemProps2.xml><?xml version="1.0" encoding="utf-8"?>
<ds:datastoreItem xmlns:ds="http://schemas.openxmlformats.org/officeDocument/2006/customXml" ds:itemID="{699870A0-052B-400C-B0F1-88CE379344FE}"/>
</file>

<file path=customXml/itemProps3.xml><?xml version="1.0" encoding="utf-8"?>
<ds:datastoreItem xmlns:ds="http://schemas.openxmlformats.org/officeDocument/2006/customXml" ds:itemID="{650AB7A1-F69C-4DC3-9E66-5FBCC647724C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197</Words>
  <Application>Microsoft Office PowerPoint</Application>
  <PresentationFormat>On-screen Show (4:3)</PresentationFormat>
  <Paragraphs>45</Paragraphs>
  <Slides>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Office Theme</vt:lpstr>
      <vt:lpstr>Präsentation</vt:lpstr>
      <vt:lpstr>Slide 1</vt:lpstr>
      <vt:lpstr>Rahmenbedingungen (1/2)</vt:lpstr>
      <vt:lpstr>Rahmenbedingungen (2/2)</vt:lpstr>
      <vt:lpstr>Anlass Hierarchie</vt:lpstr>
      <vt:lpstr>Slide 5</vt:lpstr>
      <vt:lpstr>Slide 6</vt:lpstr>
      <vt:lpstr>Slide 7</vt:lpstr>
      <vt:lpstr>Slide 8</vt:lpstr>
      <vt:lpstr>Slide 9</vt:lpstr>
    </vt:vector>
  </TitlesOfParts>
  <Company>Garaio Technology LAB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 Management Prototyp</dc:title>
  <dc:creator>Tim Bänziger</dc:creator>
  <cp:lastModifiedBy>Tim Bänziger</cp:lastModifiedBy>
  <cp:revision>226</cp:revision>
  <dcterms:created xsi:type="dcterms:W3CDTF">2008-12-16T15:51:36Z</dcterms:created>
  <dcterms:modified xsi:type="dcterms:W3CDTF">2009-01-07T15:13:29Z</dcterms:modified>
  <cp:contentType>Document</cp:contentTyp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0x0101005B554F5680363B4AA4C29B5A100DE2DE</vt:lpwstr>
  </property>
</Properties>
</file>