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</a:t>
            </a:r>
            <a:r>
              <a:rPr/>
              <a:t>slides </a:t>
            </a:r>
            <a:r>
              <a:rPr/>
              <a:t>can </a:t>
            </a:r>
            <a:r>
              <a:rPr/>
              <a:t>have </a:t>
            </a:r>
            <a:r>
              <a:rPr/>
              <a:t>background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</a:t>
            </a:r>
            <a:r>
              <a:rPr/>
              <a:t>Header </a:t>
            </a:r>
            <a:r>
              <a:rPr/>
              <a:t>(with </a:t>
            </a:r>
            <a:r>
              <a:rPr/>
              <a:t>background </a:t>
            </a:r>
            <a:r>
              <a:rPr/>
              <a:t>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2021-10-04T18:38:17Z</dcterms:created>
  <dcterms:modified xsi:type="dcterms:W3CDTF">2021-10-04T18:38:17Z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