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128"/>
          <a:sy d="100" n="128"/>
        </p:scale>
        <p:origin x="200" y="200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notesMaster" Target="notesMasters/notesMaster1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Relationship Id="rId7" Type="http://schemas.openxmlformats.org/officeDocument/2006/relationships/viewProps" Target="view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Some </a:t>
            </a:r>
            <a:r>
              <a:rPr/>
              <a:t>notes </a:t>
            </a:r>
            <a:r>
              <a:rPr/>
              <a:t>here: </a:t>
            </a:r>
            <a:r>
              <a:rPr/>
              <a:t>this </a:t>
            </a:r>
            <a:r>
              <a:rPr/>
              <a:t>first </a:t>
            </a:r>
            <a:r>
              <a:rPr/>
              <a:t>slide </a:t>
            </a:r>
            <a:r>
              <a:rPr/>
              <a:t>should </a:t>
            </a:r>
            <a:r>
              <a:rPr/>
              <a:t>use </a:t>
            </a:r>
            <a:r>
              <a:rPr/>
              <a:t>the </a:t>
            </a:r>
            <a:r>
              <a:rPr/>
              <a:t>Blank </a:t>
            </a:r>
            <a:r>
              <a:rPr/>
              <a:t>template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8/13/21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3" Target="../media/image1.png" Type="http://schemas.openxmlformats.org/officeDocument/2006/relationships/image" /><Relationship Id="rId2" Target="../theme/theme1.xml" Type="http://schemas.openxmlformats.org/officeDocument/2006/relationships/theme" /><Relationship Id="rId1" Target="../slideLayouts/slideLayout1.xml" Type="http://schemas.openxmlformats.org/officeDocument/2006/relationships/slideLayout" /><Relationship Id="rId9" Type="http://schemas.openxmlformats.org/officeDocument/2006/relationships/slideLayout" Target="../slideLayouts/slideLayout3.xml" /><Relationship Id="rId8" Type="http://schemas.openxmlformats.org/officeDocument/2006/relationships/slideLayout" Target="../slideLayouts/slideLayout2.xml" /><Relationship Id="rId7" Type="http://schemas.openxmlformats.org/officeDocument/2006/relationships/slideLayout" Target="../slideLayouts/slideLayout4.xml" /><Relationship Id="rId6" Type="http://schemas.openxmlformats.org/officeDocument/2006/relationships/slideLayout" Target="../slideLayouts/slideLayout5.xml" /><Relationship Id="rId5" Type="http://schemas.openxmlformats.org/officeDocument/2006/relationships/slideLayout" Target="../slideLayouts/slideLayout8.xml" /><Relationship Id="rId4" Type="http://schemas.openxmlformats.org/officeDocument/2006/relationships/slideLayout" Target="../slideLayouts/slideLayout7.xml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dirty="0" lang="en-US"/>
              <a:t>8/13/21</a:t>
            </a:fld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dirty="0" lang="en-US"/>
              <a:pPr/>
              <a:t>‹#›</a:t>
            </a:fld>
            <a:endParaRPr dirty="0" lang="en-US"/>
          </a:p>
        </p:txBody>
      </p:sp>
    </p:spTree>
  </p:cSld>
  <p:clrMap accent1="accent1" accent2="accent2" accent3="accent3" accent4="accent4" accent5="accent5" accent6="accent6" bg1="dk1" bg2="dk2" folHlink="folHlink" hlink="hlink" tx1="lt1" tx2="lt2"/>
  <p:sldLayoutIdLst>
    <p:sldLayoutId id="2147483649" r:id="rId1"/>
    <p:sldLayoutId id="2147483655" r:id="rId9"/>
    <p:sldLayoutId id="2147483654" r:id="rId8"/>
    <p:sldLayoutId id="2147483653" r:id="rId7"/>
    <p:sldLayoutId id="2147483652" r:id="rId6"/>
    <p:sldLayoutId id="2147483651" r:id="rId5"/>
    <p:sldLayoutId id="2147483650" r:id="rId4"/>
  </p:sldLayoutIdLst>
  <p:hf dt="0" ftr="0" hdr="0" sldNum="0"/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b="0" kern="1200" sz="54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notesSlide" Target="../notesSlides/notesSlide1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First </a:t>
            </a:r>
            <a:r>
              <a:rPr/>
              <a:t>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Nothing to see here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Third </a:t>
            </a:r>
            <a:r>
              <a:rPr/>
              <a:t>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 second slide should be blank</a:t>
            </a:r>
          </a:p>
        </p:txBody>
      </p:sp>
    </p:spTree>
  </p:cSld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1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2021-10-04T18:38:16Z</dcterms:created>
  <dcterms:modified xsi:type="dcterms:W3CDTF">2021-10-04T18:38:16Z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