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Relationship Id="rId6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Header </a:t>
            </a:r>
            <a:r>
              <a:rPr/>
              <a:t>with </a:t>
            </a:r>
            <a:r>
              <a:rPr>
                <a:latin typeface="Courier"/>
              </a:rPr>
              <a:t>inline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Code at level 0</a:t>
            </a:r>
          </a:p>
          <a:p>
            <a:pPr lvl="1"/>
            <a:r>
              <a:rPr/>
              <a:t>Bullet item with </a:t>
            </a:r>
            <a:r>
              <a:rPr>
                <a:latin typeface="Courier"/>
              </a:rPr>
              <a:t>inline code</a:t>
            </a:r>
          </a:p>
          <a:p>
            <a:pPr lvl="1" indent="0">
              <a:buNone/>
            </a:pPr>
            <a:r>
              <a:rPr>
                <a:latin typeface="Courier"/>
              </a:rPr>
              <a:t>Code block at level 1</a:t>
            </a:r>
          </a:p>
          <a:p>
            <a:pPr lvl="2"/>
            <a:r>
              <a:rPr/>
              <a:t>with </a:t>
            </a:r>
            <a:r>
              <a:rPr>
                <a:latin typeface="Courier"/>
              </a:rPr>
              <a:t>nested</a:t>
            </a:r>
          </a:p>
          <a:p>
            <a:pPr lvl="2" indent="0">
              <a:buNone/>
            </a:pPr>
            <a:r>
              <a:rPr>
                <a:latin typeface="Courier"/>
              </a:rPr>
              <a:t>lvl2
lvl2
lvl2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Second heading level with </a:t>
            </a:r>
            <a:r>
              <a:rPr b="1">
                <a:latin typeface="Courier"/>
              </a:rPr>
              <a:t>code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Syntax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solidFill>
                  <a:srgbClr val="007020"/>
                </a:solidFill>
                <a:latin typeface="Courier"/>
              </a:rPr>
              <a:t> ::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a</a:t>
            </a:r>
            <a:br/>
            <a:r>
              <a:rPr>
                <a:solidFill>
                  <a:srgbClr val="06287E"/>
                </a:solidFill>
                <a:latin typeface="Courier"/>
              </a:rPr>
              <a:t>id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</a:t>
            </a:r>
          </a:p>
          <a:p>
            <a:pPr lvl="1"/>
            <a:r>
              <a:rPr/>
              <a:t>Nested</a:t>
            </a:r>
          </a:p>
          <a:p>
            <a:pPr lvl="1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g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</a:t>
            </a:r>
            <a:br/>
            <a:r>
              <a:rPr>
                <a:latin typeface="Courier"/>
              </a:rPr>
              <a:t>g x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 </a:t>
            </a:r>
            <a:r>
              <a:rPr/>
              <a:t>column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1"/>
            <a:r>
              <a:rPr/>
              <a:t>A total alternative for </a:t>
            </a:r>
            <a:r>
              <a:rPr>
                <a:latin typeface="Courier"/>
              </a:rPr>
              <a:t>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safeHead :: [a] -&gt; Maybe a
safeHead [] = Nothing
safeHead (x:_) = Just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2021-10-04T18:38:01Z</dcterms:created>
  <dcterms:modified xsi:type="dcterms:W3CDTF">2021-10-04T18:38:01Z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