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A </a:t>
            </a:r>
            <a:r>
              <a:rPr/>
              <a:t>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2501900"/>
          <a:ext cx="5016500" cy="3683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01900"/>
                <a:gridCol w="25019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plus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 </a:t>
                      </a:r>
                      <a:r>
                        <a:rPr/>
                        <a:t>table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 some more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239000" y="2501900"/>
            <a:ext cx="31750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311900" y="5676900"/>
            <a:ext cx="5029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Plus </a:t>
            </a:r>
            <a:r>
              <a:rPr/>
              <a:t>an </a:t>
            </a:r>
            <a:r>
              <a:rPr/>
              <a:t>image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2021-10-04T18:38:09Z</dcterms:created>
  <dcterms:modified xsi:type="dcterms:W3CDTF">2021-10-04T18:38:09Z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