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</a:t>
            </a:r>
            <a:r>
              <a:rPr/>
              <a:t>slide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1816100"/>
          <a:ext cx="5016500" cy="43434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501900"/>
                <a:gridCol w="25019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table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9088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311900" y="5651500"/>
            <a:ext cx="5029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Just </a:t>
            </a:r>
            <a:r>
              <a:rPr/>
              <a:t>an </a:t>
            </a:r>
            <a:r>
              <a:rPr/>
              <a:t>image </a:t>
            </a:r>
            <a:r>
              <a:rPr/>
              <a:t>on </a:t>
            </a:r>
            <a:r>
              <a:rPr/>
              <a:t>this </a:t>
            </a:r>
            <a:r>
              <a:rPr/>
              <a:t>side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2021-10-04T18:38:10Z</dcterms:created>
  <dcterms:modified xsi:type="dcterms:W3CDTF">2021-10-04T18:38:10Z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