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text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Followed </a:t>
            </a:r>
            <a:r>
              <a:rPr/>
              <a:t>by </a:t>
            </a:r>
            <a:r>
              <a:rPr/>
              <a:t>a </a:t>
            </a:r>
            <a:r>
              <a:rPr/>
              <a:t>picture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2021-10-04T18:37:56Z</dcterms:created>
  <dcterms:modified xsi:type="dcterms:W3CDTF">2021-10-04T18:37:56Z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