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Testing </a:t>
            </a:r>
            <a:r>
              <a:rPr/>
              <a:t>custom </a:t>
            </a:r>
            <a:r>
              <a:rPr/>
              <a:t>properties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A. </a:t>
            </a:r>
            <a:r>
              <a:rPr/>
              <a:t>M.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Testing document properties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custom properties</dc:title>
  <dc:creator>A. M.</dc:creator>
  <cp:keywords>keyword 1, keyword 2</cp:keywords>
  <dc:subject>This is the subject</dc:subject>
  <dc:description>Short description &amp;.</dc:description>
  <dcterms:created xsi:type="dcterms:W3CDTF">2021-10-04T18:37:55Z</dcterms:created>
  <dcterms:modified xsi:type="dcterms:W3CDTF">2021-10-04T18:37:55Z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