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</a:t>
            </a:r>
            <a:r>
              <a:rPr/>
              <a:t>custom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This </a:t>
            </a:r>
            <a:r>
              <a:rPr/>
              <a:t>is </a:t>
            </a:r>
            <a:r>
              <a:rPr/>
              <a:t>a </a:t>
            </a:r>
            <a:r>
              <a:rPr/>
              <a:t>subtitle</a:t>
            </a:r>
            <a:br/>
            <a:br/>
            <a:r>
              <a:rPr/>
              <a:t>A.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Long description spanning several lines._x000d_
This is á second line.</dc:description>
  <cp:category>My Category</cp:category>
  <dcterms:created xsi:type="dcterms:W3CDTF">2021-10-04T18:38:08Z</dcterms:created>
  <dcterms:modified xsi:type="dcterms:W3CDTF">2021-10-04T18:38:08Z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My Company</vt:lpwstr>
  </property>
  <property fmtid="{D5CDD505-2E9C-101B-9397-08002B2CF9AE}" pid="3" name="Second Custom Property">
    <vt:lpwstr>Second custom property value</vt:lpwstr>
  </property>
  <property fmtid="{D5CDD505-2E9C-101B-9397-08002B2CF9AE}" pid="4" name="abstract">
    <vt:lpwstr>Quite a long description spanning several lines</vt:lpwstr>
  </property>
  <property fmtid="{D5CDD505-2E9C-101B-9397-08002B2CF9AE}" pid="5" name="custom1">
    <vt:lpwstr>First custom property value</vt:lpwstr>
  </property>
  <property fmtid="{D5CDD505-2E9C-101B-9397-08002B2CF9AE}" pid="6" name="custom3">
    <vt:lpwstr>Escaping amp &amp; .</vt:lpwstr>
  </property>
  <property fmtid="{D5CDD505-2E9C-101B-9397-08002B2CF9AE}" pid="7" name="custom4">
    <vt:lpwstr>Escaping LT,GT &lt; asdf &gt; &lt;</vt:lpwstr>
  </property>
  <property fmtid="{D5CDD505-2E9C-101B-9397-08002B2CF9AE}" pid="8" name="custom5">
    <vt:lpwstr>Escaping html asdf</vt:lpwstr>
  </property>
  <property fmtid="{D5CDD505-2E9C-101B-9397-08002B2CF9AE}" pid="9" name="custom6">
    <vt:lpwstr>Escaping MD á a</vt:lpwstr>
  </property>
  <property fmtid="{D5CDD505-2E9C-101B-9397-08002B2CF9AE}" pid="10" name="custom9">
    <vt:lpwstr>Extended chars: € á é í ó ú $</vt:lpwstr>
  </property>
  <property fmtid="{D5CDD505-2E9C-101B-9397-08002B2CF9AE}" pid="11" name="nested-custom">
    <vt:lpwstr/>
  </property>
  <property fmtid="{D5CDD505-2E9C-101B-9397-08002B2CF9AE}" pid="12" name="subtitle">
    <vt:lpwstr>This is a subtitle</vt:lpwstr>
  </property>
</Properties>
</file>