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9765-5BBC-1840-A2BC-8FFBD49F1E4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CE63-5CAB-554A-A892-10E9C3A3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</a:t>
            </a:r>
            <a:r>
              <a:rPr/>
              <a:t>is </a:t>
            </a:r>
            <a:r>
              <a:rPr/>
              <a:t>a </a:t>
            </a:r>
            <a:r>
              <a:rPr/>
              <a:t>blank </a:t>
            </a:r>
            <a:r>
              <a:rPr/>
              <a:t>slide: </a:t>
            </a:r>
            <a:r>
              <a:rPr/>
              <a:t>does </a:t>
            </a:r>
            <a:r>
              <a:rPr/>
              <a:t>it </a:t>
            </a:r>
            <a:r>
              <a:rPr/>
              <a:t>have </a:t>
            </a:r>
            <a:r>
              <a:rPr/>
              <a:t>a </a:t>
            </a:r>
            <a:r>
              <a:rPr/>
              <a:t>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1CE63-5CAB-554A-A892-10E9C3A348B1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D83-DB19-5F40-A737-643BFAE89DA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406-E06E-F54B-97B7-8A651507F6B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6C6-FCD5-5B47-AC8D-571D84FB250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22F6-D3BB-F147-AFBB-FB3147F58A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9EE-F632-5748-A2CB-FB624E2C363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F1B6-E26E-F946-879E-A5719AC238A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070-F5AC-3A42-9644-00AE1B52505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BEE4-AB7B-1D47-BB0C-A5BCD0BFC22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4CC9-E2EB-844D-986E-BE1EDBBCD05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0356-C2EB-D14F-BC85-B383646B9A3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2BB20C-E4DD-8744-8510-A35D85187F70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