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10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11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not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12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2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these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3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4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  <a:p>
            <a:pPr lvl="1"/>
            <a:r>
              <a:rPr/>
              <a:t>But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5 </a:t>
            </a:r>
            <a:r>
              <a:rPr/>
              <a:t>(Two </a:t>
            </a:r>
            <a:r>
              <a:rPr/>
              <a:t>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else below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6 </a:t>
            </a:r>
            <a:r>
              <a:rPr/>
              <a:t>(Two </a:t>
            </a:r>
            <a:r>
              <a:rPr/>
              <a:t>Content </a:t>
            </a:r>
            <a:r>
              <a:rPr/>
              <a:t>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7 </a:t>
            </a:r>
            <a:r>
              <a:rPr/>
              <a:t>(Content </a:t>
            </a:r>
            <a:r>
              <a:rPr/>
              <a:t>with </a:t>
            </a:r>
            <a:r>
              <a:rPr/>
              <a:t>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8 </a:t>
            </a:r>
            <a:r>
              <a:rPr/>
              <a:t>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9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2021-10-04T18:38:04Z</dcterms:created>
  <dcterms:modified xsi:type="dcterms:W3CDTF">2021-10-04T18:38:04Z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