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 </a:t>
            </a:r>
            <a:r>
              <a:rPr/>
              <a:t>speaker </a:t>
            </a:r>
            <a:r>
              <a:rPr/>
              <a:t>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8/12/21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8/12/21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53" r:id="rId1"/>
    <p:sldLayoutId id="2147483654" r:id="rId2"/>
    <p:sldLayoutId id="2147483655" r:id="rId3"/>
    <p:sldLayoutId id="2147483656" r:id="rId4"/>
    <p:sldLayoutId id="2147483649" r:id="rId5"/>
    <p:sldLayoutId id="2147483650" r:id="rId6"/>
    <p:sldLayoutId id="2147483651" r:id="rId7"/>
    <p:sldLayoutId id="2147483652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Jesse </a:t>
            </a:r>
            <a:r>
              <a:rPr/>
              <a:t>Rosenthal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And a new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Jesse Rosenthal</dc:creator>
  <cp:keywords/>
  <dcterms:created xsi:type="dcterms:W3CDTF">2021-10-04T18:38:07Z</dcterms:created>
  <dcterms:modified xsi:type="dcterms:W3CDTF">2021-10-04T18:38:07Z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