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</a:t>
            </a:r>
            <a:r>
              <a:rPr/>
              <a:t>speaker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Jesse </a:t>
            </a:r>
            <a:r>
              <a:rPr/>
              <a:t>Rosenthal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a new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Jesse Rosenthal</dc:creator>
  <cp:keywords/>
  <dcterms:created xsi:type="dcterms:W3CDTF">2021-10-04T18:37:54Z</dcterms:created>
  <dcterms:modified xsi:type="dcterms:W3CDTF">2021-10-04T18:37:54Z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