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 </a:t>
            </a:r>
            <a:r>
              <a:rPr/>
              <a:t>and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/>
              <a:t>notes </a:t>
            </a:r>
            <a:r>
              <a:rPr/>
              <a:t>inside </a:t>
            </a:r>
            <a:r>
              <a:rPr/>
              <a:t>a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 </a:t>
            </a:r>
            <a:r>
              <a:rPr/>
              <a:t>notes </a:t>
            </a:r>
            <a:r>
              <a:rPr/>
              <a:t>outside </a:t>
            </a:r>
            <a:r>
              <a:rPr/>
              <a:t>the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</a:t>
            </a:r>
            <a:r>
              <a:rPr/>
              <a:t>of </a:t>
            </a:r>
            <a:r>
              <a:rPr/>
              <a:t>simple </a:t>
            </a:r>
            <a:r>
              <a:rPr/>
              <a:t>table </a:t>
            </a:r>
            <a:r>
              <a:rPr/>
              <a:t>syntax, </a:t>
            </a:r>
            <a:r>
              <a:rPr/>
              <a:t>with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2021-10-04T18:38:14Z</dcterms:created>
  <dcterms:modified xsi:type="dcterms:W3CDTF">2021-10-04T18:38:14Z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