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chicken </a:t>
            </a:r>
            <a:r>
              <a:rPr/>
              <a:t>and </a:t>
            </a:r>
            <a:r>
              <a:rPr/>
              <a:t>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 </a:t>
            </a:r>
            <a:r>
              <a:rPr/>
              <a:t>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</a:t>
            </a:r>
            <a:r>
              <a:rPr/>
              <a:t>notes </a:t>
            </a:r>
            <a:r>
              <a:rPr/>
              <a:t>inside </a:t>
            </a:r>
            <a:r>
              <a:rPr/>
              <a:t>a </a:t>
            </a:r>
            <a:r>
              <a:rPr/>
              <a:t>column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 </a:t>
            </a:r>
            <a:r>
              <a:rPr/>
              <a:t>notes </a:t>
            </a:r>
            <a:r>
              <a:rPr/>
              <a:t>outside </a:t>
            </a:r>
            <a:r>
              <a:rPr/>
              <a:t>the </a:t>
            </a:r>
            <a:r>
              <a:rPr/>
              <a:t>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</a:t>
            </a:r>
            <a:r>
              <a:rPr/>
              <a:t>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 </a:t>
            </a:r>
            <a:r>
              <a:rPr/>
              <a:t>of </a:t>
            </a:r>
            <a:r>
              <a:rPr/>
              <a:t>simple </a:t>
            </a:r>
            <a:r>
              <a:rPr/>
              <a:t>table </a:t>
            </a:r>
            <a:r>
              <a:rPr/>
              <a:t>syntax, </a:t>
            </a:r>
            <a:r>
              <a:rPr/>
              <a:t>with </a:t>
            </a:r>
            <a:r>
              <a:rPr/>
              <a:t>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some stuff</a:t>
            </a:r>
          </a:p>
          <a:p>
            <a:pPr lvl="1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2021-10-04T18:38:07Z</dcterms:created>
  <dcterms:modified xsi:type="dcterms:W3CDTF">2021-10-04T18:38:07Z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