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</a:t>
            </a:r>
            <a:r>
              <a:rPr/>
              <a:t>is </a:t>
            </a:r>
            <a:r>
              <a:rPr/>
              <a:t>a </a:t>
            </a:r>
            <a:r>
              <a:rPr/>
              <a:t>note.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 </a:t>
            </a:r>
            <a:r>
              <a:rPr/>
              <a:t>is </a:t>
            </a:r>
            <a:r>
              <a:rPr i="1"/>
              <a:t>some</a:t>
            </a:r>
            <a:r>
              <a:rPr/>
              <a:t> </a:t>
            </a:r>
            <a:r>
              <a:rPr b="1"/>
              <a:t>other</a:t>
            </a:r>
            <a:r>
              <a:rPr/>
              <a:t> formatting.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/>
              <a:t>first </a:t>
            </a:r>
            <a:r>
              <a:rPr/>
              <a:t>note </a:t>
            </a:r>
            <a:r>
              <a:rPr/>
              <a:t>div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 </a:t>
            </a:r>
            <a:r>
              <a:rPr/>
              <a:t>second </a:t>
            </a:r>
            <a:r>
              <a:rPr/>
              <a:t>note </a:t>
            </a:r>
            <a:r>
              <a:rPr/>
              <a:t>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 </a:t>
            </a:r>
            <a:r>
              <a:rPr/>
              <a:t>link</a:t>
            </a:r>
            <a:r>
              <a:rPr/>
              <a:t> 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 </a:t>
            </a:r>
            <a:r>
              <a:rPr/>
              <a:t>note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slide.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no speaker notes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two notes.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Strip links and footnotes.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2021-10-04T18:37:54Z</dcterms:created>
  <dcterms:modified xsi:type="dcterms:W3CDTF">2021-10-04T18:37:54Z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