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 </a:t>
            </a:r>
            <a:r>
              <a:rPr/>
              <a:t>numbering </a:t>
            </a:r>
            <a:r>
              <a:rPr/>
              <a:t>MWE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 slide with examples in (1) and (2)</a:t>
            </a:r>
          </a:p>
          <a:p>
            <a:pPr lvl="1">
              <a:buAutoNum type="arabicParenBoth"/>
            </a:pPr>
            <a:r>
              <a:rPr/>
              <a:t>First</a:t>
            </a:r>
          </a:p>
          <a:p>
            <a:pPr lvl="1">
              <a:buAutoNum type="arabicParenBoth"/>
            </a:pPr>
            <a:r>
              <a:rPr/>
              <a:t>Second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</a:t>
            </a:r>
            <a:r>
              <a:rPr/>
              <a:t>second </a:t>
            </a: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second slide has a third example in (3).</a:t>
            </a:r>
          </a:p>
          <a:p>
            <a:pPr lvl="1">
              <a:buAutoNum startAt="3" type="arabicParenBoth"/>
            </a:pPr>
            <a:r>
              <a:rPr/>
              <a:t>Third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2021-10-04T18:37:53Z</dcterms:created>
  <dcterms:modified xsi:type="dcterms:W3CDTF">2021-10-04T18:37:53Z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