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 </a:t>
            </a: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2021-10-04T18:38:07Z</dcterms:created>
  <dcterms:modified xsi:type="dcterms:W3CDTF">2021-10-04T18:38:07Z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