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A.</a:t>
            </a:r>
            <a:r>
              <a:rPr/>
              <a:t>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Short description &amp;.</dc:description>
  <dcterms:created xsi:type="dcterms:W3CDTF">2021-02-11T05:02:53Z</dcterms:created>
  <dcterms:modified xsi:type="dcterms:W3CDTF">2021-02-11T05:02:53Z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