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.xml" /><Relationship Id="rId3" Type="http://schemas.openxmlformats.org/officeDocument/2006/relationships/slide" Target="slide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2021-02-11T05:02:52Z</dcterms:created>
  <dcterms:modified xsi:type="dcterms:W3CDTF">2021-02-11T05:02:52Z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