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.xml" /><Relationship Id="rId3" Type="http://schemas.openxmlformats.org/officeDocument/2006/relationships/slide" Target="slide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