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Section-level</a:t>
            </a:r>
          </a:p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2021-02-11T05:02:53Z</dcterms:created>
  <dcterms:modified xsi:type="dcterms:W3CDTF">2021-02-11T05:02:53Z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