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 with a new section-level header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marL="0" indent="0">
              <a:buNone/>
            </a:pPr>
            <a:r>
              <a:rPr/>
              <a:t>Below</a:t>
            </a:r>
            <a:r>
              <a:rPr/>
              <a:t> </a:t>
            </a:r>
            <a:r>
              <a:rPr/>
              <a:t>section-level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Section-level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Third slide (with a section-level of 2)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another slide.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2021-02-11T05:02:53Z</dcterms:created>
  <dcterms:modified xsi:type="dcterms:W3CDTF">2021-02-11T05:02:53Z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