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chicken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dumplings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foo</a:t>
            </a:r>
            <a:r>
              <a:rPr/>
              <a:t> </a:t>
            </a:r>
            <a:r>
              <a:rPr/>
              <a:t>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jp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alignment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some stuff</a:t>
            </a:r>
          </a:p>
          <a:p>
            <a:pPr lvl="1"/>
            <a:r>
              <a:rPr/>
              <a:t>some more stuff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other </a:t>
            </a:r>
            <a:r>
              <a:rPr i="1"/>
              <a:t>stuff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2021-02-11T05:02:52Z</dcterms:created>
  <dcterms:modified xsi:type="dcterms:W3CDTF">2021-02-11T05:02:52Z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