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9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5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9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5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6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0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28FC-7768-464C-9A85-32497479E6AC}" type="datetimeFigureOut">
              <a:rPr lang="zh-CN" altLang="en-US" smtClean="0"/>
              <a:t>2017/2/6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2BAB-84C4-40E5-8345-68A2849AD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8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loium/shootbac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9492" y="1139937"/>
            <a:ext cx="1330779" cy="538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Slaver</a:t>
            </a:r>
          </a:p>
          <a:p>
            <a:pPr algn="ctr"/>
            <a:r>
              <a:rPr lang="en-US" altLang="zh-CN" sz="1200" dirty="0" smtClean="0"/>
              <a:t>192.168.1.101</a:t>
            </a:r>
          </a:p>
          <a:p>
            <a:pPr algn="ctr"/>
            <a:r>
              <a:rPr lang="en-US" altLang="zh-CN" sz="1200" dirty="0" smtClean="0"/>
              <a:t>(private network)</a:t>
            </a:r>
            <a:endParaRPr lang="zh-CN" altLang="en-US" sz="1200" dirty="0"/>
          </a:p>
        </p:txBody>
      </p:sp>
      <p:sp>
        <p:nvSpPr>
          <p:cNvPr id="5" name="立方体 4"/>
          <p:cNvSpPr/>
          <p:nvPr/>
        </p:nvSpPr>
        <p:spPr>
          <a:xfrm>
            <a:off x="4090309" y="277585"/>
            <a:ext cx="800100" cy="2383972"/>
          </a:xfrm>
          <a:prstGeom prst="cube">
            <a:avLst>
              <a:gd name="adj" fmla="val 909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41323" y="1547550"/>
            <a:ext cx="10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firewall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r NAT</a:t>
            </a:r>
            <a:endParaRPr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6302831" y="893989"/>
            <a:ext cx="930730" cy="910318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You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3831283" y="1215800"/>
            <a:ext cx="2261508" cy="387115"/>
          </a:xfrm>
          <a:prstGeom prst="leftArrow">
            <a:avLst/>
          </a:prstGeom>
          <a:solidFill>
            <a:schemeClr val="accent1">
              <a:alpha val="4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331279" y="1014411"/>
            <a:ext cx="604158" cy="897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82293" y="1014411"/>
            <a:ext cx="653143" cy="7898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29492" y="3800530"/>
            <a:ext cx="1330779" cy="538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Slaver</a:t>
            </a:r>
          </a:p>
          <a:p>
            <a:pPr algn="ctr"/>
            <a:r>
              <a:rPr lang="en-US" altLang="zh-CN" sz="1200" dirty="0" smtClean="0"/>
              <a:t>192.168.1.101</a:t>
            </a:r>
          </a:p>
          <a:p>
            <a:pPr algn="ctr"/>
            <a:r>
              <a:rPr lang="en-US" altLang="zh-CN" sz="1200" dirty="0" smtClean="0"/>
              <a:t>(private network)</a:t>
            </a:r>
            <a:endParaRPr lang="zh-CN" altLang="en-US" sz="1200" dirty="0"/>
          </a:p>
        </p:txBody>
      </p:sp>
      <p:sp>
        <p:nvSpPr>
          <p:cNvPr id="15" name="立方体 14"/>
          <p:cNvSpPr/>
          <p:nvPr/>
        </p:nvSpPr>
        <p:spPr>
          <a:xfrm>
            <a:off x="4090309" y="2938178"/>
            <a:ext cx="800100" cy="2383972"/>
          </a:xfrm>
          <a:prstGeom prst="cube">
            <a:avLst>
              <a:gd name="adj" fmla="val 909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041323" y="4208143"/>
            <a:ext cx="102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firewall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r NAT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63164" y="3585691"/>
            <a:ext cx="1374678" cy="8022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Master</a:t>
            </a:r>
          </a:p>
          <a:p>
            <a:pPr algn="ctr"/>
            <a:r>
              <a:rPr lang="en-US" altLang="zh-CN" sz="1400" dirty="0" smtClean="0"/>
              <a:t>22.33.44.55</a:t>
            </a:r>
          </a:p>
          <a:p>
            <a:pPr algn="ctr"/>
            <a:r>
              <a:rPr lang="en-US" altLang="zh-CN" sz="1400" dirty="0" smtClean="0"/>
              <a:t>Internet server</a:t>
            </a:r>
            <a:endParaRPr lang="zh-CN" altLang="en-US" sz="1400" dirty="0"/>
          </a:p>
        </p:txBody>
      </p:sp>
      <p:sp>
        <p:nvSpPr>
          <p:cNvPr id="18" name="左箭头 17"/>
          <p:cNvSpPr/>
          <p:nvPr/>
        </p:nvSpPr>
        <p:spPr>
          <a:xfrm flipH="1">
            <a:off x="3788000" y="3710251"/>
            <a:ext cx="2377270" cy="553139"/>
          </a:xfrm>
          <a:prstGeom prst="leftArrow">
            <a:avLst/>
          </a:prstGeom>
          <a:solidFill>
            <a:schemeClr val="accent6">
              <a:alpha val="82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笑脸 21"/>
          <p:cNvSpPr/>
          <p:nvPr/>
        </p:nvSpPr>
        <p:spPr>
          <a:xfrm>
            <a:off x="6185138" y="4832016"/>
            <a:ext cx="930730" cy="91031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You</a:t>
            </a:r>
            <a:endParaRPr lang="zh-CN" altLang="en-US" dirty="0"/>
          </a:p>
        </p:txBody>
      </p:sp>
      <p:sp>
        <p:nvSpPr>
          <p:cNvPr id="23" name="上箭头 22"/>
          <p:cNvSpPr/>
          <p:nvPr/>
        </p:nvSpPr>
        <p:spPr>
          <a:xfrm>
            <a:off x="6512943" y="4011283"/>
            <a:ext cx="255253" cy="1009291"/>
          </a:xfrm>
          <a:prstGeom prst="upArrow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3440327" y="3807432"/>
            <a:ext cx="3227892" cy="288656"/>
          </a:xfrm>
          <a:prstGeom prst="leftArrow">
            <a:avLst/>
          </a:prstGeom>
          <a:solidFill>
            <a:schemeClr val="accent1">
              <a:alpha val="46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18905" y="1909584"/>
            <a:ext cx="2435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 You can not access the slaver behind firewall or NAT directly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176711" y="4387948"/>
            <a:ext cx="1836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2. But slaver can take the initiative to access the Internet</a:t>
            </a:r>
          </a:p>
          <a:p>
            <a:r>
              <a:rPr lang="en-US" altLang="zh-CN" sz="1400" dirty="0" smtClean="0"/>
              <a:t>3. In shootback case, it will connect to the Master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20978" y="3474706"/>
            <a:ext cx="1836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4.The Master is an Internet server, which listens slaver’s and your connections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83617" y="4121502"/>
            <a:ext cx="135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5.Your connection will be tunneled to slaver by reusing it’s TCP connection.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62495" y="4881159"/>
            <a:ext cx="1977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6.Now you have the access to the slaver</a:t>
            </a:r>
          </a:p>
          <a:p>
            <a:r>
              <a:rPr lang="en-US" altLang="zh-CN" sz="1400" dirty="0" smtClean="0"/>
              <a:t>Shootback is completely transparent to you.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61859" y="2791268"/>
            <a:ext cx="3719832" cy="4385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hlinkClick r:id="rId2"/>
              </a:rPr>
              <a:t>https://github.com/aploium/shootback</a:t>
            </a:r>
            <a:endParaRPr lang="en-US" altLang="zh-CN" sz="1200" dirty="0" smtClean="0"/>
          </a:p>
          <a:p>
            <a:r>
              <a:rPr lang="en-US" altLang="zh-CN" sz="1050" dirty="0" smtClean="0"/>
              <a:t>a reverse TCP tunnel let you access target behind NAT or firewall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2250769" y="5739450"/>
            <a:ext cx="3166620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800" kern="0" dirty="0">
                <a:latin typeface="Consolas" panose="020B0609020204030204" pitchFamily="49" charset="0"/>
              </a:rPr>
              <a:t>p</a:t>
            </a:r>
            <a:r>
              <a:rPr lang="en-US" altLang="zh-CN" sz="800" kern="0" dirty="0" smtClean="0">
                <a:latin typeface="Consolas" panose="020B0609020204030204" pitchFamily="49" charset="0"/>
              </a:rPr>
              <a:t>ython slaver.py </a:t>
            </a:r>
            <a:r>
              <a:rPr lang="en-US" altLang="zh-CN" sz="800" kern="0" dirty="0">
                <a:latin typeface="Consolas" panose="020B0609020204030204" pitchFamily="49" charset="0"/>
              </a:rPr>
              <a:t>-m 22.33.44.55:10000 -t 127.0.0.1:22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26331" y="4413889"/>
            <a:ext cx="3025634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800" kern="0" dirty="0" smtClean="0">
                <a:latin typeface="Consolas" panose="020B0609020204030204" pitchFamily="49" charset="0"/>
              </a:rPr>
              <a:t>python3 master.py </a:t>
            </a:r>
            <a:r>
              <a:rPr lang="en-US" altLang="zh-CN" sz="800" kern="0" dirty="0">
                <a:latin typeface="Consolas" panose="020B0609020204030204" pitchFamily="49" charset="0"/>
              </a:rPr>
              <a:t>-m </a:t>
            </a:r>
            <a:r>
              <a:rPr lang="en-US" altLang="zh-CN" sz="800" kern="0" dirty="0" smtClean="0">
                <a:latin typeface="Consolas" panose="020B0609020204030204" pitchFamily="49" charset="0"/>
              </a:rPr>
              <a:t>0.0.0.0:10000 –c 0.0.0.0:10022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115868" y="5831184"/>
            <a:ext cx="1550213" cy="2154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800" dirty="0" smtClean="0">
                <a:latin typeface="Consolas" panose="020B0609020204030204" pitchFamily="49" charset="0"/>
              </a:rPr>
              <a:t>ssh 22.33.44.55 –p 10022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138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Aploium</dc:creator>
  <cp:lastModifiedBy>Aploium</cp:lastModifiedBy>
  <cp:revision>8</cp:revision>
  <dcterms:created xsi:type="dcterms:W3CDTF">2017-02-04T03:12:58Z</dcterms:created>
  <dcterms:modified xsi:type="dcterms:W3CDTF">2017-02-06T14:50:40Z</dcterms:modified>
</cp:coreProperties>
</file>