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AB"/>
    <a:srgbClr val="AB2F2E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E6225-8AB1-3249-96D6-31C5D8E1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A9B004-4054-7C47-B55F-E3D00E37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FCB59-20BD-064D-A568-CAAE8CB5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1E1C4-DCC0-F94A-B81C-EE7C203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D9F1C-0EEB-2C42-9E69-1129575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BA35E-DB84-D84B-8AA8-C26D869A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974EE-5FF3-5045-BD45-D553EE3A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4B808-893B-2346-A333-AAFEB4C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9C31D-C390-6F4A-9368-D525ACCF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BC688-7C6E-FB47-8CF1-8E5B5452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21B9ED-373D-CD40-A514-86F690A7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168C52-CAB5-6245-97E0-98928A78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FFA139-38F5-D545-B9FF-C298F252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B3B6B-C78A-D94F-8230-BC82650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C7F5E-C407-5946-A442-03614327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2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BFCC-5E3A-A74F-9634-8064D9B0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EEA27-11CC-8346-ADD2-A96ADB55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22A25-A960-5C42-BF39-59ACBCC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93409-3E45-314F-9A97-6906B783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A0D30-2E8D-4840-A744-30EE869F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0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D6C31-5753-D248-B8D7-6589A20B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D0B5A-7CA3-8F42-9E7E-7CE4BEA3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681E3-79D8-8241-9C3C-EBBA8614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54768-EA5A-2F4B-8BA6-4C64D261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503B1-95B7-744A-AF54-276F4B11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ADEA9-65D5-3A43-885B-F2A194DE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E7BF3-A956-E043-B555-8197DE8A4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354716-7287-124D-B03A-005C4168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6B182-25A4-1F43-A5D4-E8F233A7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B5A1D6-0B8C-D245-96BF-98E6781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73B5E-5914-F24A-A098-404EA142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565CC-D9BF-9F4C-BE23-0A4546D7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2A0C11-00C7-C748-BE9A-765FE2E8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06EB6-B266-DE41-803B-3B381F0E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21EB1E-CC2F-6940-BCC2-5D9B3C787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BDCC0A-D944-3947-9939-8040C3838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36AE5E-50FF-F04A-B946-C5A49A5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9474D-3981-7D4A-99D5-C3C22409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14B748-19C7-514F-89BF-3D5AB6D6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7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0EF1-CF22-CC47-A84E-9D02EAE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6A637B-FD82-1A46-ADA0-1951C73A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3C6C1-995A-6D42-B412-9EBFC8F5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A972D-324B-7047-953B-156E47E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0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296EFD-FB5A-B444-8D67-BCEE4F92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796AA-FF33-C04A-95A5-20C656D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ADF09-1B60-C348-A61B-BFF5894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DAEFE-E045-EF4F-99BA-8A9CED5B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B341-2134-6440-997D-C43017CF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6FD69-D1D2-824E-9B7A-0F72E874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8B0B0-99CA-3A4A-A01E-F837CB96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D33CCE-961A-E045-B6C6-9E9A778F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A73C71-0A04-804F-B810-BFD903C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5D2F1-6660-FC4F-9D45-C682F61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DB8208-9B34-ED4E-BBBA-C8407620E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188B63-F994-9648-8B32-3CD53DC47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38E7F-E0C6-5E4C-898A-AB16368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40D7F6-6305-4D43-AE7B-EED69BCC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9B5AF3-6E9C-B04E-B466-009B0D1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FC3B0C-E198-B34B-B906-A339356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A1358-BDC5-CD41-B8EF-C4613B9D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E6A59-3467-C248-8338-DBA916C4E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E570-890A-CB4C-8025-4A78B55A75CF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F6819-C67A-6C40-952B-693E6B62C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315E3-4940-824B-ACAC-72D9C78A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BE86-8ADA-374D-A4DB-5893774FD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84D23B-9A4B-4746-A794-308460787406}"/>
              </a:ext>
            </a:extLst>
          </p:cNvPr>
          <p:cNvSpPr/>
          <p:nvPr/>
        </p:nvSpPr>
        <p:spPr>
          <a:xfrm rot="2700000">
            <a:off x="6166623" y="2637395"/>
            <a:ext cx="1527717" cy="1527717"/>
          </a:xfrm>
          <a:prstGeom prst="rect">
            <a:avLst/>
          </a:prstGeom>
          <a:solidFill>
            <a:srgbClr val="548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77EEC8-7BE4-2A4C-A441-22B2903AA85F}"/>
              </a:ext>
            </a:extLst>
          </p:cNvPr>
          <p:cNvSpPr txBox="1"/>
          <p:nvPr/>
        </p:nvSpPr>
        <p:spPr>
          <a:xfrm>
            <a:off x="6177774" y="3078087"/>
            <a:ext cx="154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anose="02020404030301010803" pitchFamily="18" charset="0"/>
              </a:rPr>
              <a:t>Condition TRUE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5F144-DF41-524A-8731-0B795ED268C7}"/>
              </a:ext>
            </a:extLst>
          </p:cNvPr>
          <p:cNvSpPr txBox="1"/>
          <p:nvPr/>
        </p:nvSpPr>
        <p:spPr>
          <a:xfrm>
            <a:off x="4753914" y="2951043"/>
            <a:ext cx="10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Garamond" panose="02020404030301010803" pitchFamily="18" charset="0"/>
              </a:rPr>
              <a:t>Oui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1B436-D4B4-1445-A75C-61FFD5577B35}"/>
              </a:ext>
            </a:extLst>
          </p:cNvPr>
          <p:cNvSpPr/>
          <p:nvPr/>
        </p:nvSpPr>
        <p:spPr>
          <a:xfrm>
            <a:off x="2531326" y="3078087"/>
            <a:ext cx="1873405" cy="646331"/>
          </a:xfrm>
          <a:prstGeom prst="rect">
            <a:avLst/>
          </a:prstGeom>
          <a:solidFill>
            <a:srgbClr val="548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Executer</a:t>
            </a:r>
            <a:r>
              <a:rPr lang="fr-FR" dirty="0"/>
              <a:t> code</a:t>
            </a:r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F0B5EF76-FEA2-CE42-9BC2-CC16226DA838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481003" y="628609"/>
            <a:ext cx="1436504" cy="34624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F66B201-DDF9-E248-86D6-46E0B7D90FB8}"/>
              </a:ext>
            </a:extLst>
          </p:cNvPr>
          <p:cNvCxnSpPr/>
          <p:nvPr/>
        </p:nvCxnSpPr>
        <p:spPr>
          <a:xfrm>
            <a:off x="6930481" y="1140373"/>
            <a:ext cx="0" cy="108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5A218F-512D-174F-B149-0A883F4B00EE}"/>
              </a:ext>
            </a:extLst>
          </p:cNvPr>
          <p:cNvSpPr/>
          <p:nvPr/>
        </p:nvSpPr>
        <p:spPr>
          <a:xfrm>
            <a:off x="6239493" y="238157"/>
            <a:ext cx="1370827" cy="747132"/>
          </a:xfrm>
          <a:prstGeom prst="rect">
            <a:avLst/>
          </a:prstGeom>
          <a:solidFill>
            <a:srgbClr val="61C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451A863-C0B2-834F-9647-7F3AD51A8103}"/>
              </a:ext>
            </a:extLst>
          </p:cNvPr>
          <p:cNvCxnSpPr>
            <a:cxnSpLocks/>
          </p:cNvCxnSpPr>
          <p:nvPr/>
        </p:nvCxnSpPr>
        <p:spPr>
          <a:xfrm flipH="1">
            <a:off x="4498107" y="3415222"/>
            <a:ext cx="1258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6D7221-60DA-4A49-940F-F5DA3A42FD39}"/>
              </a:ext>
            </a:extLst>
          </p:cNvPr>
          <p:cNvCxnSpPr/>
          <p:nvPr/>
        </p:nvCxnSpPr>
        <p:spPr>
          <a:xfrm>
            <a:off x="6930481" y="4582383"/>
            <a:ext cx="0" cy="108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2BFBA31-2454-0141-BEE6-8226EB63F8B8}"/>
              </a:ext>
            </a:extLst>
          </p:cNvPr>
          <p:cNvSpPr txBox="1"/>
          <p:nvPr/>
        </p:nvSpPr>
        <p:spPr>
          <a:xfrm>
            <a:off x="6924907" y="4869274"/>
            <a:ext cx="10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Garamond" panose="02020404030301010803" pitchFamily="18" charset="0"/>
              </a:rPr>
              <a:t>Non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ED8D5A-1992-B645-8312-2F3F4F3857CA}"/>
              </a:ext>
            </a:extLst>
          </p:cNvPr>
          <p:cNvSpPr/>
          <p:nvPr/>
        </p:nvSpPr>
        <p:spPr>
          <a:xfrm>
            <a:off x="6322741" y="5764411"/>
            <a:ext cx="1204332" cy="862361"/>
          </a:xfrm>
          <a:prstGeom prst="rect">
            <a:avLst/>
          </a:prstGeom>
          <a:solidFill>
            <a:srgbClr val="AB2F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Arrêt boucle</a:t>
            </a:r>
          </a:p>
          <a:p>
            <a:pPr algn="ctr"/>
            <a:r>
              <a:rPr lang="fr-FR" dirty="0" err="1"/>
              <a:t>while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84D23B-9A4B-4746-A794-308460787406}"/>
              </a:ext>
            </a:extLst>
          </p:cNvPr>
          <p:cNvSpPr/>
          <p:nvPr/>
        </p:nvSpPr>
        <p:spPr>
          <a:xfrm rot="2700000">
            <a:off x="6166623" y="2710971"/>
            <a:ext cx="1527717" cy="1527717"/>
          </a:xfrm>
          <a:prstGeom prst="rect">
            <a:avLst/>
          </a:prstGeom>
          <a:solidFill>
            <a:srgbClr val="548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77EEC8-7BE4-2A4C-A441-22B2903AA85F}"/>
              </a:ext>
            </a:extLst>
          </p:cNvPr>
          <p:cNvSpPr txBox="1"/>
          <p:nvPr/>
        </p:nvSpPr>
        <p:spPr>
          <a:xfrm>
            <a:off x="6055110" y="3161626"/>
            <a:ext cx="173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anose="02020404030301010803" pitchFamily="18" charset="0"/>
              </a:rPr>
              <a:t>Dernier élément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Garamond" panose="02020404030301010803" pitchFamily="18" charset="0"/>
              </a:rPr>
              <a:t>atteint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5F144-DF41-524A-8731-0B795ED268C7}"/>
              </a:ext>
            </a:extLst>
          </p:cNvPr>
          <p:cNvSpPr txBox="1"/>
          <p:nvPr/>
        </p:nvSpPr>
        <p:spPr>
          <a:xfrm>
            <a:off x="4753914" y="3024619"/>
            <a:ext cx="10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Garamond" panose="02020404030301010803" pitchFamily="18" charset="0"/>
              </a:rPr>
              <a:t>Oui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1B436-D4B4-1445-A75C-61FFD5577B35}"/>
              </a:ext>
            </a:extLst>
          </p:cNvPr>
          <p:cNvSpPr/>
          <p:nvPr/>
        </p:nvSpPr>
        <p:spPr>
          <a:xfrm>
            <a:off x="2531326" y="3151663"/>
            <a:ext cx="1873405" cy="646331"/>
          </a:xfrm>
          <a:prstGeom prst="rect">
            <a:avLst/>
          </a:prstGeom>
          <a:solidFill>
            <a:srgbClr val="548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Executer</a:t>
            </a:r>
            <a:r>
              <a:rPr lang="fr-FR" dirty="0"/>
              <a:t> code</a:t>
            </a:r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F0B5EF76-FEA2-CE42-9BC2-CC16226DA838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492833" y="690359"/>
            <a:ext cx="1436501" cy="34861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F66B201-DDF9-E248-86D6-46E0B7D90FB8}"/>
              </a:ext>
            </a:extLst>
          </p:cNvPr>
          <p:cNvCxnSpPr/>
          <p:nvPr/>
        </p:nvCxnSpPr>
        <p:spPr>
          <a:xfrm>
            <a:off x="6930481" y="1213949"/>
            <a:ext cx="0" cy="108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5A218F-512D-174F-B149-0A883F4B00EE}"/>
              </a:ext>
            </a:extLst>
          </p:cNvPr>
          <p:cNvSpPr/>
          <p:nvPr/>
        </p:nvSpPr>
        <p:spPr>
          <a:xfrm>
            <a:off x="6234238" y="311733"/>
            <a:ext cx="1381337" cy="747132"/>
          </a:xfrm>
          <a:prstGeom prst="rect">
            <a:avLst/>
          </a:prstGeom>
          <a:solidFill>
            <a:srgbClr val="61C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451A863-C0B2-834F-9647-7F3AD51A8103}"/>
              </a:ext>
            </a:extLst>
          </p:cNvPr>
          <p:cNvCxnSpPr>
            <a:cxnSpLocks/>
          </p:cNvCxnSpPr>
          <p:nvPr/>
        </p:nvCxnSpPr>
        <p:spPr>
          <a:xfrm flipH="1">
            <a:off x="4498107" y="3488798"/>
            <a:ext cx="1258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6D7221-60DA-4A49-940F-F5DA3A42FD39}"/>
              </a:ext>
            </a:extLst>
          </p:cNvPr>
          <p:cNvCxnSpPr/>
          <p:nvPr/>
        </p:nvCxnSpPr>
        <p:spPr>
          <a:xfrm>
            <a:off x="6930481" y="4655959"/>
            <a:ext cx="0" cy="108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2BFBA31-2454-0141-BEE6-8226EB63F8B8}"/>
              </a:ext>
            </a:extLst>
          </p:cNvPr>
          <p:cNvSpPr txBox="1"/>
          <p:nvPr/>
        </p:nvSpPr>
        <p:spPr>
          <a:xfrm>
            <a:off x="6924907" y="4942850"/>
            <a:ext cx="10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Garamond" panose="02020404030301010803" pitchFamily="18" charset="0"/>
              </a:rPr>
              <a:t>Non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E1425E-23AD-54CE-CA4A-2688D31535BE}"/>
              </a:ext>
            </a:extLst>
          </p:cNvPr>
          <p:cNvSpPr/>
          <p:nvPr/>
        </p:nvSpPr>
        <p:spPr>
          <a:xfrm>
            <a:off x="6322739" y="5873232"/>
            <a:ext cx="1204332" cy="862361"/>
          </a:xfrm>
          <a:prstGeom prst="rect">
            <a:avLst/>
          </a:prstGeom>
          <a:solidFill>
            <a:srgbClr val="AB2F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Arrêt boucle</a:t>
            </a:r>
          </a:p>
          <a:p>
            <a:pPr algn="ctr"/>
            <a:r>
              <a:rPr lang="fr-FR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616381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GALLIC Ewen</cp:lastModifiedBy>
  <cp:revision>3</cp:revision>
  <dcterms:created xsi:type="dcterms:W3CDTF">2021-09-08T07:46:49Z</dcterms:created>
  <dcterms:modified xsi:type="dcterms:W3CDTF">2022-08-25T13:09:12Z</dcterms:modified>
</cp:coreProperties>
</file>