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126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C75-607D-4479-B50C-3FEB960826E3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E6E7-22E1-4728-8E32-4CB284390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17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C75-607D-4479-B50C-3FEB960826E3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E6E7-22E1-4728-8E32-4CB284390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53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C75-607D-4479-B50C-3FEB960826E3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E6E7-22E1-4728-8E32-4CB284390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88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C75-607D-4479-B50C-3FEB960826E3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E6E7-22E1-4728-8E32-4CB284390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9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C75-607D-4479-B50C-3FEB960826E3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E6E7-22E1-4728-8E32-4CB284390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77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C75-607D-4479-B50C-3FEB960826E3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E6E7-22E1-4728-8E32-4CB284390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40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C75-607D-4479-B50C-3FEB960826E3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E6E7-22E1-4728-8E32-4CB284390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9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C75-607D-4479-B50C-3FEB960826E3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E6E7-22E1-4728-8E32-4CB284390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0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C75-607D-4479-B50C-3FEB960826E3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E6E7-22E1-4728-8E32-4CB284390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7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C75-607D-4479-B50C-3FEB960826E3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E6E7-22E1-4728-8E32-4CB284390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73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C75-607D-4479-B50C-3FEB960826E3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E6E7-22E1-4728-8E32-4CB284390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45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5C75-607D-4479-B50C-3FEB960826E3}" type="datetimeFigureOut">
              <a:rPr lang="fr-FR" smtClean="0"/>
              <a:t>16/03/2015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E6E7-22E1-4728-8E32-4CB284390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6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1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2.png"/><Relationship Id="rId2" Type="http://schemas.openxmlformats.org/officeDocument/2006/relationships/image" Target="../media/image1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0" y="1986313"/>
                <a:ext cx="64443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      ……   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[0][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6313"/>
                <a:ext cx="644430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-89210" y="2603772"/>
                <a:ext cx="68181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     ……     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[1][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210" y="2603772"/>
                <a:ext cx="681811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0" y="4085357"/>
                <a:ext cx="72545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 ……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85357"/>
                <a:ext cx="725455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enthèses 8"/>
          <p:cNvSpPr/>
          <p:nvPr/>
        </p:nvSpPr>
        <p:spPr>
          <a:xfrm>
            <a:off x="351493" y="1738186"/>
            <a:ext cx="6718380" cy="303453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222151" y="3390731"/>
                <a:ext cx="581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51" y="3390731"/>
                <a:ext cx="58189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arenthèses 10"/>
          <p:cNvSpPr/>
          <p:nvPr/>
        </p:nvSpPr>
        <p:spPr>
          <a:xfrm>
            <a:off x="7254549" y="1738186"/>
            <a:ext cx="1390245" cy="303453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437220" y="1986313"/>
                <a:ext cx="659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20" y="1986313"/>
                <a:ext cx="65992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185" r="-17593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7423264" y="2603772"/>
                <a:ext cx="659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4" y="2603772"/>
                <a:ext cx="65992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r="-16667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7437220" y="4085357"/>
                <a:ext cx="1207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20" y="4085357"/>
                <a:ext cx="120757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556" r="-9091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548372" y="3390731"/>
                <a:ext cx="581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372" y="3390731"/>
                <a:ext cx="58189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8938617" y="3070787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617" y="3070787"/>
                <a:ext cx="2981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enthèses 16"/>
          <p:cNvSpPr/>
          <p:nvPr/>
        </p:nvSpPr>
        <p:spPr>
          <a:xfrm>
            <a:off x="9430085" y="1738186"/>
            <a:ext cx="1988764" cy="303453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9700918" y="1989051"/>
                <a:ext cx="1032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918" y="1989051"/>
                <a:ext cx="103246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71" r="-10588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9700918" y="1986313"/>
                <a:ext cx="1032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918" y="1986313"/>
                <a:ext cx="103246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6471" r="-10588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9700918" y="2603772"/>
                <a:ext cx="1032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918" y="2603772"/>
                <a:ext cx="1032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6471" r="-10588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9700918" y="4085357"/>
                <a:ext cx="1580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918" y="4085357"/>
                <a:ext cx="1580113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846" r="-6538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9940531" y="3467898"/>
                <a:ext cx="581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531" y="3467898"/>
                <a:ext cx="581891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4162971" y="537563"/>
            <a:ext cx="5073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Situation de départ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630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23379" y="1986313"/>
                <a:ext cx="64443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……   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[0][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−2]     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[0][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9" y="1986313"/>
                <a:ext cx="6444302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419026" y="2603772"/>
                <a:ext cx="65417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0          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……  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[1][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26" y="2603772"/>
                <a:ext cx="6541700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68626" y="4698674"/>
                <a:ext cx="63736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0               0      …                     0                   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6" y="4698674"/>
                <a:ext cx="6373604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enthèses 8"/>
          <p:cNvSpPr/>
          <p:nvPr/>
        </p:nvSpPr>
        <p:spPr>
          <a:xfrm>
            <a:off x="351493" y="1738186"/>
            <a:ext cx="6718380" cy="3781668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418800" y="3398754"/>
                <a:ext cx="581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800" y="3398754"/>
                <a:ext cx="58189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arenthèses 10"/>
          <p:cNvSpPr/>
          <p:nvPr/>
        </p:nvSpPr>
        <p:spPr>
          <a:xfrm>
            <a:off x="7254549" y="1738186"/>
            <a:ext cx="1390245" cy="3781668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437220" y="1986313"/>
                <a:ext cx="659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20" y="1986313"/>
                <a:ext cx="65992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185" r="-17593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7423264" y="2603772"/>
                <a:ext cx="659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4" y="2603772"/>
                <a:ext cx="65992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r="-16667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7345883" y="4698674"/>
                <a:ext cx="1207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883" y="4698674"/>
                <a:ext cx="120757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556" r="-9091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548372" y="3390731"/>
                <a:ext cx="581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372" y="3390731"/>
                <a:ext cx="58189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8938617" y="3070787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617" y="3070787"/>
                <a:ext cx="2981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enthèses 16"/>
          <p:cNvSpPr/>
          <p:nvPr/>
        </p:nvSpPr>
        <p:spPr>
          <a:xfrm>
            <a:off x="9430085" y="1738186"/>
            <a:ext cx="1988764" cy="3781668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9700918" y="1989051"/>
                <a:ext cx="1032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918" y="1989051"/>
                <a:ext cx="103246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71" r="-10588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9700918" y="1986313"/>
                <a:ext cx="1032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918" y="1986313"/>
                <a:ext cx="103246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6471" r="-10588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9700918" y="2603772"/>
                <a:ext cx="1032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918" y="2603772"/>
                <a:ext cx="1032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6471" r="-10588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9634410" y="4732062"/>
                <a:ext cx="1580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410" y="4732062"/>
                <a:ext cx="1580113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846" r="-6538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9940531" y="3467898"/>
                <a:ext cx="581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531" y="3467898"/>
                <a:ext cx="581891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2709746" y="537563"/>
            <a:ext cx="7230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Situation après </a:t>
            </a:r>
            <a:r>
              <a:rPr lang="fr-FR" sz="4000" dirty="0" err="1" smtClean="0"/>
              <a:t>triangularisation</a:t>
            </a:r>
            <a:endParaRPr 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9634409" y="4128936"/>
                <a:ext cx="1580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409" y="4128936"/>
                <a:ext cx="1580112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846" r="-6538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7345883" y="4132152"/>
                <a:ext cx="1207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883" y="4132152"/>
                <a:ext cx="1207575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5556" r="-9091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331087" y="4121895"/>
                <a:ext cx="714793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0              0     ……    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−2][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87" y="4121895"/>
                <a:ext cx="7147932" cy="307777"/>
              </a:xfrm>
              <a:prstGeom prst="rect">
                <a:avLst/>
              </a:prstGeom>
              <a:blipFill rotWithShape="0">
                <a:blip r:embed="rId18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9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267</Words>
  <Application>Microsoft Office PowerPoint</Application>
  <PresentationFormat>Personnalisé</PresentationFormat>
  <Paragraphs>33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PL</cp:lastModifiedBy>
  <cp:revision>8</cp:revision>
  <dcterms:created xsi:type="dcterms:W3CDTF">2015-03-15T13:30:16Z</dcterms:created>
  <dcterms:modified xsi:type="dcterms:W3CDTF">2015-03-16T07:58:00Z</dcterms:modified>
</cp:coreProperties>
</file>