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28E"/>
    <a:srgbClr val="3C3C6C"/>
    <a:srgbClr val="433088"/>
    <a:srgbClr val="2F0EAA"/>
    <a:srgbClr val="1E096B"/>
    <a:srgbClr val="BEAEF8"/>
    <a:srgbClr val="280C8E"/>
    <a:srgbClr val="260D6D"/>
    <a:srgbClr val="3B106A"/>
    <a:srgbClr val="3F1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98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F3A1-4FB9-46A6-B58A-8F74E0E75431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B1ED-AFA8-464F-8E09-7EA09328E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39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F3A1-4FB9-46A6-B58A-8F74E0E75431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B1ED-AFA8-464F-8E09-7EA09328E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2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F3A1-4FB9-46A6-B58A-8F74E0E75431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B1ED-AFA8-464F-8E09-7EA09328E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19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F3A1-4FB9-46A6-B58A-8F74E0E75431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B1ED-AFA8-464F-8E09-7EA09328E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F3A1-4FB9-46A6-B58A-8F74E0E75431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B1ED-AFA8-464F-8E09-7EA09328E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12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F3A1-4FB9-46A6-B58A-8F74E0E75431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B1ED-AFA8-464F-8E09-7EA09328E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94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F3A1-4FB9-46A6-B58A-8F74E0E75431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B1ED-AFA8-464F-8E09-7EA09328E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96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F3A1-4FB9-46A6-B58A-8F74E0E75431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B1ED-AFA8-464F-8E09-7EA09328E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39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F3A1-4FB9-46A6-B58A-8F74E0E75431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B1ED-AFA8-464F-8E09-7EA09328E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96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F3A1-4FB9-46A6-B58A-8F74E0E75431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B1ED-AFA8-464F-8E09-7EA09328E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19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F3A1-4FB9-46A6-B58A-8F74E0E75431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B1ED-AFA8-464F-8E09-7EA09328E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22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0000"/>
                <a:lumOff val="40000"/>
                <a:alpha val="56000"/>
              </a:schemeClr>
            </a:gs>
            <a:gs pos="50000">
              <a:schemeClr val="accent3">
                <a:lumMod val="75000"/>
              </a:schemeClr>
            </a:gs>
            <a:gs pos="100000">
              <a:schemeClr val="accent3">
                <a:lumMod val="5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AF3A1-4FB9-46A6-B58A-8F74E0E75431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FB1ED-AFA8-464F-8E09-7EA09328E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39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9536" y="1196753"/>
            <a:ext cx="8062664" cy="2403698"/>
          </a:xfrm>
        </p:spPr>
        <p:txBody>
          <a:bodyPr>
            <a:noAutofit/>
          </a:bodyPr>
          <a:lstStyle/>
          <a:p>
            <a:r>
              <a:rPr lang="en-US" sz="16600" dirty="0"/>
              <a:t>ZOPYJ</a:t>
            </a:r>
            <a:endParaRPr lang="ru-RU" sz="1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105400"/>
            <a:ext cx="9144000" cy="1752600"/>
          </a:xfrm>
        </p:spPr>
        <p:txBody>
          <a:bodyPr>
            <a:normAutofit/>
          </a:bodyPr>
          <a:lstStyle/>
          <a:p>
            <a:r>
              <a:rPr lang="ru-RU" sz="6000" dirty="0">
                <a:solidFill>
                  <a:schemeClr val="tx1"/>
                </a:solidFill>
              </a:rPr>
              <a:t>Шкуратов максим </a:t>
            </a:r>
          </a:p>
        </p:txBody>
      </p:sp>
    </p:spTree>
    <p:extLst>
      <p:ext uri="{BB962C8B-B14F-4D97-AF65-F5344CB8AC3E}">
        <p14:creationId xmlns:p14="http://schemas.microsoft.com/office/powerpoint/2010/main" val="292603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19536" y="18864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лабиринты </a:t>
            </a:r>
            <a:r>
              <a:rPr lang="ru-RU" b="1" dirty="0"/>
              <a:t>развивают</a:t>
            </a:r>
            <a:r>
              <a:rPr lang="ru-RU" dirty="0"/>
              <a:t> логическое мышление, внимание и память, пространственное восприятие, координацию движений, мелкую моторику, умение анализировать и творчески мыслить.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6" y="2703341"/>
            <a:ext cx="3932600" cy="4154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524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15480" y="908720"/>
            <a:ext cx="8229600" cy="4525963"/>
          </a:xfrm>
        </p:spPr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smtClean="0"/>
              <a:t>Pygame</a:t>
            </a:r>
            <a:endParaRPr lang="ru-RU" dirty="0" smtClean="0"/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Random</a:t>
            </a:r>
            <a:endParaRPr lang="ru-RU" dirty="0" smtClean="0"/>
          </a:p>
          <a:p>
            <a:r>
              <a:rPr lang="en-US" dirty="0" smtClean="0"/>
              <a:t>os</a:t>
            </a:r>
            <a:endParaRPr lang="en-US" dirty="0"/>
          </a:p>
          <a:p>
            <a:r>
              <a:rPr lang="en-US" dirty="0" smtClean="0"/>
              <a:t>Sys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5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Планы:</a:t>
            </a:r>
            <a:endParaRPr lang="en-US" dirty="0" smtClean="0"/>
          </a:p>
          <a:p>
            <a:r>
              <a:rPr lang="ru-RU" dirty="0" smtClean="0"/>
              <a:t>Ежедневные задачи</a:t>
            </a:r>
          </a:p>
          <a:p>
            <a:r>
              <a:rPr lang="ru-RU" dirty="0" smtClean="0"/>
              <a:t>Веб сайт</a:t>
            </a:r>
            <a:endParaRPr lang="en-US" dirty="0" smtClean="0"/>
          </a:p>
          <a:p>
            <a:r>
              <a:rPr lang="ru-RU" dirty="0" smtClean="0"/>
              <a:t>Ловушки</a:t>
            </a:r>
            <a:endParaRPr lang="en-US" dirty="0" smtClean="0"/>
          </a:p>
          <a:p>
            <a:r>
              <a:rPr lang="ru-RU" dirty="0" smtClean="0"/>
              <a:t>Кастомизация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988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27648" y="787360"/>
            <a:ext cx="525658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>
                <a:solidFill>
                  <a:srgbClr val="46428E"/>
                </a:solidFill>
                <a:latin typeface="Comic Sans UT Font (rus,eng)" pitchFamily="2" charset="0"/>
                <a:cs typeface="Comic Sans UT Font (rus,eng)" pitchFamily="2" charset="0"/>
              </a:rPr>
              <a:t>Спасибо</a:t>
            </a:r>
            <a:r>
              <a:rPr lang="ru-RU" sz="8000" dirty="0">
                <a:solidFill>
                  <a:srgbClr val="46428E"/>
                </a:solidFill>
                <a:latin typeface="Comic Sans UT Font (rus,eng)" pitchFamily="2" charset="0"/>
                <a:cs typeface="Comic Sans UT Font (rus,eng)" pitchFamily="2" charset="0"/>
              </a:rPr>
              <a:t> за внимание</a:t>
            </a:r>
            <a:r>
              <a:rPr lang="en-US" sz="8000" dirty="0">
                <a:solidFill>
                  <a:srgbClr val="46428E"/>
                </a:solidFill>
                <a:latin typeface="Comic Sans UT Font (rus,eng)" pitchFamily="2" charset="0"/>
                <a:cs typeface="Comic Sans UT Font (rus,eng)" pitchFamily="2" charset="0"/>
              </a:rPr>
              <a:t>!</a:t>
            </a:r>
            <a:endParaRPr lang="ru-RU" sz="8000" dirty="0">
              <a:solidFill>
                <a:srgbClr val="46428E"/>
              </a:solidFill>
              <a:latin typeface="Comic Sans UT Font (rus,eng)" pitchFamily="2" charset="0"/>
              <a:cs typeface="Comic Sans UT Font (rus,eng)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74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22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Comic Sans UT Font (rus,eng)</vt:lpstr>
      <vt:lpstr>Тема Office</vt:lpstr>
      <vt:lpstr>ZOPYJ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ZOPYJ</dc:title>
  <dc:creator>Santey</dc:creator>
  <cp:lastModifiedBy>User</cp:lastModifiedBy>
  <cp:revision>12</cp:revision>
  <dcterms:created xsi:type="dcterms:W3CDTF">2025-02-05T17:23:44Z</dcterms:created>
  <dcterms:modified xsi:type="dcterms:W3CDTF">2025-02-10T14:04:10Z</dcterms:modified>
</cp:coreProperties>
</file>