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0349-9C19-46FC-BCBF-F7C1393C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6977-A792-4FF6-AED8-E85162540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C4E7-F997-48C5-A3B4-AE7686F2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89CD-2851-4A87-9821-8B1C8F0F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059A-8020-49A5-B41E-CEFAD31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830F-9FC6-435E-BA99-EC1506F5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6F2E7-0D87-4681-9E3D-7741B371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E4BD-CF6C-4DB5-8CCD-30AACE16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9BB-59E7-4FF9-8A1D-5AF06E1E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9615-DBA0-4A89-A253-C2F9FE0D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633A-4629-42F9-BF82-65C963195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F55E7-0330-46EA-945B-835ABC21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C6B2-A3AA-428C-AF6D-EE3F160A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454B-6DFC-47B7-A474-A443945C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F1B0-8FCE-47E6-ADAF-CC33F1D9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58F7-B1EB-4DAD-BAB1-44B4403F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F6FB-31A9-484C-ACF4-89BF2FCF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CED2-1985-4049-98A9-6D038055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B563-4173-4C3C-993A-53CBFC1A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EF96-6103-475A-906B-692974C4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5D43-4210-4D2A-8858-DB21FD8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3C22-45B4-4E39-8C3E-D88A1803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CF98-101B-45E2-8528-C1BA10FB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201D-86D0-48A5-8B31-0AC7BCB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F22E-D58F-48A3-992D-F50071E9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5F08-75DA-447C-9082-D7561392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889E-7716-4478-9A7F-F82A1E5F2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8610-FBFF-4634-9518-174EF958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6FA9-7D5A-4EA5-802B-18048C00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C0D6-5BA9-4EED-BFC0-DE4E53D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DDB4-082F-449A-B9E5-182E0207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4CD4-679E-440C-8887-6FD906BC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A26A-A74F-4765-9D48-F8AD3331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30C0-3F02-4DB8-B327-AA6E3D83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87447-F6EE-4E51-8098-9A083500F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6AC51-C030-4EA3-B8CF-A38B3BE2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06294-3D9F-4E89-ABA6-C83DC14A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59C0F-FEC7-4B1C-A735-3920B9A2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C423-D9BB-4830-A918-8AA32212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DD3B-0514-409E-A790-BF57CE44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859B4-6AE7-4EC4-9B63-975730AC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CB9BA-8541-435F-85C9-22D36BDE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570F8-F4EC-4D4D-A190-726374CF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48BB4-7EC1-40FB-88C9-BFE1CCD5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31F2C-479A-4050-9E64-77105C5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D525-1098-4AF2-98B9-693725F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98DA-5C15-49AE-B619-D2F0387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796D-2995-4A1A-9289-AA2B5D64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F034-3DB8-4820-94D8-9CABC05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D7C3-A340-46BE-ADC9-EB3CDD4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D63C-37A9-4F58-A03B-35598E2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E2E9-1184-4C61-B795-BD1EFBF3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C61E-5A43-4998-9F0F-9D9BCD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3D888-F551-4E12-BF43-9C0A5314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3541-C85F-4A0C-BDD8-8E633454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085E-F0F1-4FC3-8F0C-9DDB3AE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9046-E1EF-44A8-BE40-8BE339A4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5683-C274-46AF-A13A-3E0DEEE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64203-6DE5-4DE0-9507-D0E9BE17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C4EE-1590-4806-AD60-E83D0C1E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C810-4EA6-4D65-BD59-F6356134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DDDA-0B23-4ABD-930B-C6EC6528355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60A2-659A-4869-BF1B-719E2E61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AF05-B7C2-4683-8B75-7FE92AF1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1C06-0173-49E5-BC59-CC62EB9D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05E-7C33-4090-A640-C2CA3626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619" y="2817018"/>
            <a:ext cx="7422761" cy="1223963"/>
          </a:xfrm>
        </p:spPr>
        <p:txBody>
          <a:bodyPr>
            <a:noAutofit/>
          </a:bodyPr>
          <a:lstStyle/>
          <a:p>
            <a:r>
              <a:rPr lang="en-US" sz="9600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ROBOLD" panose="02000603030000020004" pitchFamily="2" charset="0"/>
              </a:rPr>
              <a:t>NERDBASK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6142EE4-0ADC-4B8D-9297-0EAB81FA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6" b="89904" l="8654" r="89904">
                        <a14:foregroundMark x1="55529" y1="10096" x2="55529" y2="10096"/>
                        <a14:foregroundMark x1="8654" y1="46154" x2="8654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7583">
            <a:off x="9215957" y="3274475"/>
            <a:ext cx="1533010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05E-7C33-4090-A640-C2CA3626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627" y="2817008"/>
            <a:ext cx="4635159" cy="1223963"/>
          </a:xfrm>
        </p:spPr>
        <p:txBody>
          <a:bodyPr>
            <a:noAutofit/>
          </a:bodyPr>
          <a:lstStyle/>
          <a:p>
            <a:r>
              <a:rPr lang="en-US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ROBOLD" panose="02000603030000020004" pitchFamily="2" charset="0"/>
              </a:rPr>
              <a:t>NERDBASK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6142EE4-0ADC-4B8D-9297-0EAB81FA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6" b="89904" l="8654" r="89904">
                        <a14:foregroundMark x1="55529" y1="10096" x2="55529" y2="10096"/>
                        <a14:foregroundMark x1="8654" y1="46154" x2="8654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7583">
            <a:off x="7771718" y="3508590"/>
            <a:ext cx="896559" cy="8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05E-7C33-4090-A640-C2CA3626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12" y="3252935"/>
            <a:ext cx="4312975" cy="1805224"/>
          </a:xfrm>
        </p:spPr>
        <p:txBody>
          <a:bodyPr>
            <a:noAutofit/>
          </a:bodyPr>
          <a:lstStyle/>
          <a:p>
            <a:r>
              <a:rPr lang="en-US" sz="10500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ROBOLD" panose="02000603030000020004" pitchFamily="2" charset="0"/>
              </a:rPr>
              <a:t>NERD</a:t>
            </a:r>
            <a:br>
              <a:rPr lang="en-US" sz="10500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ROBOLD" panose="02000603030000020004" pitchFamily="2" charset="0"/>
              </a:rPr>
            </a:br>
            <a:r>
              <a:rPr lang="en-US" sz="10500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ROBOLD" panose="02000603030000020004" pitchFamily="2" charset="0"/>
              </a:rPr>
              <a:t>BASK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6142EE4-0ADC-4B8D-9297-0EAB81FA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6" b="89904" l="8654" r="89904">
                        <a14:foregroundMark x1="55529" y1="10096" x2="55529" y2="10096"/>
                        <a14:foregroundMark x1="8654" y1="46154" x2="8654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7583">
            <a:off x="7887643" y="3402984"/>
            <a:ext cx="1690059" cy="16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05E-7C33-4090-A640-C2CA3626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4646" y="3429000"/>
            <a:ext cx="1222708" cy="1223963"/>
          </a:xfrm>
        </p:spPr>
        <p:txBody>
          <a:bodyPr>
            <a:noAutofit/>
          </a:bodyPr>
          <a:lstStyle/>
          <a:p>
            <a:r>
              <a:rPr lang="en-US" sz="15000" b="1" spc="50" dirty="0">
                <a:ln w="76200">
                  <a:solidFill>
                    <a:schemeClr val="tx1"/>
                  </a:solidFill>
                </a:ln>
                <a:solidFill>
                  <a:schemeClr val="bg2"/>
                </a:solidFill>
                <a:latin typeface="GROBOLD" panose="02000603030000020004" pitchFamily="2" charset="0"/>
              </a:rPr>
              <a:t>N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6142EE4-0ADC-4B8D-9297-0EAB81FA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6" b="89904" l="8654" r="89904">
                        <a14:foregroundMark x1="55529" y1="10096" x2="55529" y2="10096"/>
                        <a14:foregroundMark x1="8654" y1="46154" x2="8654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7583">
            <a:off x="6688455" y="1682068"/>
            <a:ext cx="1483912" cy="14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4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GROBOLD</vt:lpstr>
      <vt:lpstr>Office Theme</vt:lpstr>
      <vt:lpstr>NERDBASK</vt:lpstr>
      <vt:lpstr>NERDBASK</vt:lpstr>
      <vt:lpstr>NERD BASK</vt:lpstr>
      <vt:lpstr>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NERDBASK</dc:title>
  <dc:creator>Vitor de Moraes</dc:creator>
  <cp:lastModifiedBy>Vitor de Moraes</cp:lastModifiedBy>
  <cp:revision>10</cp:revision>
  <dcterms:created xsi:type="dcterms:W3CDTF">2021-08-20T04:05:03Z</dcterms:created>
  <dcterms:modified xsi:type="dcterms:W3CDTF">2021-10-19T13:57:06Z</dcterms:modified>
</cp:coreProperties>
</file>