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32CDC-4F2B-412A-A1B3-C52F4EC14AA6}" v="6" dt="2019-10-29T11:44:40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 Arne Pettersen" userId="dc558d13-f78f-46b1-8ec8-89a48a4ffa96" providerId="ADAL" clId="{4F832CDC-4F2B-412A-A1B3-C52F4EC14AA6}"/>
    <pc:docChg chg="undo custSel modSld">
      <pc:chgData name="Per Arne Pettersen" userId="dc558d13-f78f-46b1-8ec8-89a48a4ffa96" providerId="ADAL" clId="{4F832CDC-4F2B-412A-A1B3-C52F4EC14AA6}" dt="2019-10-29T11:45:07.098" v="284" actId="20577"/>
      <pc:docMkLst>
        <pc:docMk/>
      </pc:docMkLst>
      <pc:sldChg chg="addSp modSp">
        <pc:chgData name="Per Arne Pettersen" userId="dc558d13-f78f-46b1-8ec8-89a48a4ffa96" providerId="ADAL" clId="{4F832CDC-4F2B-412A-A1B3-C52F4EC14AA6}" dt="2019-10-29T11:45:07.098" v="284" actId="20577"/>
        <pc:sldMkLst>
          <pc:docMk/>
          <pc:sldMk cId="1630488141" sldId="258"/>
        </pc:sldMkLst>
        <pc:spChg chg="mod">
          <ac:chgData name="Per Arne Pettersen" userId="dc558d13-f78f-46b1-8ec8-89a48a4ffa96" providerId="ADAL" clId="{4F832CDC-4F2B-412A-A1B3-C52F4EC14AA6}" dt="2019-10-29T11:45:07.098" v="284" actId="20577"/>
          <ac:spMkLst>
            <pc:docMk/>
            <pc:sldMk cId="1630488141" sldId="258"/>
            <ac:spMk id="3" creationId="{E5EC260D-ED69-4E7A-8F5B-BB8398A33B12}"/>
          </ac:spMkLst>
        </pc:spChg>
        <pc:spChg chg="add mod">
          <ac:chgData name="Per Arne Pettersen" userId="dc558d13-f78f-46b1-8ec8-89a48a4ffa96" providerId="ADAL" clId="{4F832CDC-4F2B-412A-A1B3-C52F4EC14AA6}" dt="2019-10-29T11:28:39.916" v="171" actId="20577"/>
          <ac:spMkLst>
            <pc:docMk/>
            <pc:sldMk cId="1630488141" sldId="258"/>
            <ac:spMk id="5" creationId="{DC68B4C4-E179-45AD-8A22-BFB1C4E81D9E}"/>
          </ac:spMkLst>
        </pc:spChg>
        <pc:picChg chg="add mod">
          <ac:chgData name="Per Arne Pettersen" userId="dc558d13-f78f-46b1-8ec8-89a48a4ffa96" providerId="ADAL" clId="{4F832CDC-4F2B-412A-A1B3-C52F4EC14AA6}" dt="2019-10-29T10:07:49.832" v="3" actId="1076"/>
          <ac:picMkLst>
            <pc:docMk/>
            <pc:sldMk cId="1630488141" sldId="258"/>
            <ac:picMk id="4" creationId="{66BDF0C8-C309-4B54-A870-DDB6F1F5245B}"/>
          </ac:picMkLst>
        </pc:picChg>
      </pc:sldChg>
      <pc:sldChg chg="addSp delSp modSp">
        <pc:chgData name="Per Arne Pettersen" userId="dc558d13-f78f-46b1-8ec8-89a48a4ffa96" providerId="ADAL" clId="{4F832CDC-4F2B-412A-A1B3-C52F4EC14AA6}" dt="2019-10-29T11:44:57.788" v="283" actId="478"/>
        <pc:sldMkLst>
          <pc:docMk/>
          <pc:sldMk cId="1104043892" sldId="259"/>
        </pc:sldMkLst>
        <pc:spChg chg="add del mod">
          <ac:chgData name="Per Arne Pettersen" userId="dc558d13-f78f-46b1-8ec8-89a48a4ffa96" providerId="ADAL" clId="{4F832CDC-4F2B-412A-A1B3-C52F4EC14AA6}" dt="2019-10-29T11:44:57.788" v="283" actId="478"/>
          <ac:spMkLst>
            <pc:docMk/>
            <pc:sldMk cId="1104043892" sldId="259"/>
            <ac:spMk id="3" creationId="{C5E5998C-9835-47A5-B620-FA0EFA4FB6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17F8D8-9A10-4F44-B3C8-E553EE2A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BE0768-F87A-491C-8321-14FFBF02E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A16CDB-1A30-4BA8-8769-D4801D46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56EC1A1-7CD3-4FB9-B5C5-04C5DFBE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D3BFAF8-B07B-439A-9766-63C6AAE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64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B5BF9D-4C3B-4A68-AD86-99CF817B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C614A96-F73C-4422-B52B-65966FAA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9C25A46-2728-453C-9804-281F9980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D4D195-C088-4953-AA52-C9D0C8E3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D48633F-7F4B-46DF-9CB9-B9EA93A7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68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B14D255-3BB7-485E-B525-70C3A993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ABF7138-0373-40E2-8E94-0C4299A9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79C311-8516-4EDB-B563-BAD0BD91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F833BB-3ACB-4F81-8977-DFA570B9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B02462-9F8B-45BD-A896-766B3F6C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4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310890-F558-4DE3-80D7-65153DBC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9EE02-67EE-4B0D-9F19-763D6393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4574B0-625F-40A7-90A2-99BFF3E3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04AB3D-46F8-44A5-834D-58CE2438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9F55C9-0108-4942-A362-01B3A8F4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7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788F57-98B1-4B53-9D16-051FCABF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EBDB345-D115-4588-81C7-96FDDF988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145AFD-3BD0-4802-AF67-28F11E33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6D33DF-41B1-46C8-9ECE-B1D17DCA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509C65-3822-412D-B12C-5E45BFD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94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A39F20-86D0-4637-9025-DD23E94B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0234E0-D0D6-484D-90A2-BDB64D25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25BEE10-F11C-4129-B5A9-92011A1E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01E32A0-A0EA-4DFE-8D32-7D4394C3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57F57E-E6CE-45CC-A16C-D9B2D915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9C23890-DA40-43DC-BE7E-4E2C149B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24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AA5F4E-7FAD-4B52-A579-D5C3D8AB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78CE8B-F622-42A1-8D47-CDEB96F8F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BA40DC-3033-4FAC-9D03-FE8815D84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D17D811-80B3-4DCA-8D95-DEA39D39D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A4D6391-1644-4122-880C-1F94E3D76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5C722BA-07CC-47B0-854C-6D65B21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C0EF81F-826A-4C15-9C85-F2488F31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441AD58-35C0-4ED3-8BC5-A631989F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56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4BE8CA-BCF6-40F2-9462-541118BF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F809DCC-0F0D-4329-A5F6-5623456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13C4F62-3A1D-4D77-ADAB-66D62825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4BB11CC-8016-43A3-B7A7-764604B0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48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DBE4A88-37D4-4929-8B74-665144D3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9164BB-C046-4BCB-B6D5-1E911397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609ABF8-CBFF-4444-9940-F72A4585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E4E496-0679-4AA9-8775-B1D22C2C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0E43AF-AD77-4EE9-A3B1-E707ECD8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5CEA937-515C-46D7-8E04-40F2374A8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CE3132C-CD00-4769-81ED-DA14EFDE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D1DB69-5454-4CD4-A9EC-C04AFE32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7229E1A-1848-4183-8243-2F0FD023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0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47C51C-F6CF-4B68-9341-4A726BF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0F83595-8877-4C39-843B-CD454397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1DCD6F1-F32E-4E55-B860-8CC8DFD1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0BFB79A-B3EB-4176-9CF4-8E1842C7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4E9166-F60E-4A17-95D4-E4411E9B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96225C4-6718-4E27-A569-ADF4EA6E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83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9D1334D-4222-4024-BE4D-F5E58995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B9998C-518E-4F68-92C5-C4C1E4A1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35CE7E8-4178-47D3-B9D6-DA088AFCC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8D21-1813-45CA-8A42-B9460AAFB972}" type="datetimeFigureOut">
              <a:rPr lang="nb-NO" smtClean="0"/>
              <a:t>29.10.2019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0DD2B6-010A-49E7-8EF2-580D1CC53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9C2603-02B5-43AE-B923-4E8F7654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43FF-ECB3-417C-A4F0-533316908F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66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iot.telenor.com/start-iot-tuto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BE53F7-43DE-4A35-9912-2AD55DB5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Telenor </a:t>
            </a:r>
            <a:r>
              <a:rPr lang="nb-NO" dirty="0" err="1"/>
              <a:t>Managed</a:t>
            </a:r>
            <a:r>
              <a:rPr lang="nb-NO" dirty="0"/>
              <a:t> </a:t>
            </a:r>
            <a:r>
              <a:rPr lang="nb-NO" dirty="0" err="1"/>
              <a:t>IoT</a:t>
            </a:r>
            <a:r>
              <a:rPr lang="nb-NO" dirty="0"/>
              <a:t> </a:t>
            </a:r>
            <a:r>
              <a:rPr lang="nb-NO" dirty="0" err="1"/>
              <a:t>Cloud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EC260D-ED69-4E7A-8F5B-BB8398A3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Tilpasset til den nye læreplanen</a:t>
            </a:r>
          </a:p>
          <a:p>
            <a:r>
              <a:rPr lang="nb-NO" dirty="0"/>
              <a:t>Vi får plattformen «gratis» av Telenor</a:t>
            </a:r>
          </a:p>
          <a:p>
            <a:r>
              <a:rPr lang="nb-NO" dirty="0"/>
              <a:t>Innkjøp av </a:t>
            </a:r>
            <a:r>
              <a:rPr lang="nb-NO" dirty="0" err="1"/>
              <a:t>dev</a:t>
            </a:r>
            <a:r>
              <a:rPr lang="nb-NO" dirty="0"/>
              <a:t> </a:t>
            </a:r>
            <a:r>
              <a:rPr lang="nb-NO" dirty="0" err="1"/>
              <a:t>kits</a:t>
            </a:r>
            <a:r>
              <a:rPr lang="nb-NO" dirty="0"/>
              <a:t> bør gjøres før 1.11</a:t>
            </a:r>
          </a:p>
          <a:p>
            <a:r>
              <a:rPr lang="nb-NO" dirty="0"/>
              <a:t>Hvor mye kan vi bruke? </a:t>
            </a:r>
            <a:r>
              <a:rPr lang="nb-NO" sz="2000" i="1" dirty="0"/>
              <a:t>1 </a:t>
            </a:r>
            <a:r>
              <a:rPr lang="nb-NO" sz="2000" i="1" dirty="0" err="1"/>
              <a:t>dev</a:t>
            </a:r>
            <a:r>
              <a:rPr lang="nb-NO" sz="2000" i="1" dirty="0"/>
              <a:t> </a:t>
            </a:r>
            <a:r>
              <a:rPr lang="nb-NO" sz="2000" i="1" dirty="0" err="1"/>
              <a:t>kit</a:t>
            </a:r>
            <a:r>
              <a:rPr lang="nb-NO" sz="2000" i="1" dirty="0"/>
              <a:t> koster </a:t>
            </a:r>
            <a:r>
              <a:rPr lang="nb-NO" sz="2000" i="1" dirty="0" err="1"/>
              <a:t>ca</a:t>
            </a:r>
            <a:r>
              <a:rPr lang="nb-NO" sz="2000" i="1" dirty="0"/>
              <a:t> 1.000,-</a:t>
            </a:r>
          </a:p>
          <a:p>
            <a:r>
              <a:rPr lang="nb-NO" dirty="0"/>
              <a:t>Mange tilgjengelige </a:t>
            </a:r>
            <a:r>
              <a:rPr lang="nb-NO" dirty="0" err="1"/>
              <a:t>tutorials</a:t>
            </a:r>
            <a:r>
              <a:rPr lang="nb-NO" dirty="0"/>
              <a:t>   </a:t>
            </a:r>
            <a:r>
              <a:rPr lang="nb-NO" sz="1600" dirty="0">
                <a:hlinkClick r:id="rId2"/>
              </a:rPr>
              <a:t>https://startiot.telenor.com/start-iot-tutorials/</a:t>
            </a:r>
            <a:endParaRPr lang="nb-NO" sz="16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6BDF0C8-C309-4B54-A870-DDB6F1F5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83" y="0"/>
            <a:ext cx="3137617" cy="254141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C68B4C4-E179-45AD-8A22-BFB1C4E81D9E}"/>
              </a:ext>
            </a:extLst>
          </p:cNvPr>
          <p:cNvSpPr txBox="1"/>
          <p:nvPr/>
        </p:nvSpPr>
        <p:spPr>
          <a:xfrm>
            <a:off x="1647825" y="4600575"/>
            <a:ext cx="791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i="1" dirty="0">
                <a:solidFill>
                  <a:srgbClr val="0070C0"/>
                </a:solidFill>
              </a:rPr>
              <a:t>Dette ser ut til å kunne være en meget bra måte å lære </a:t>
            </a:r>
            <a:r>
              <a:rPr lang="nb-NO" sz="2400" i="1" dirty="0" err="1">
                <a:solidFill>
                  <a:srgbClr val="0070C0"/>
                </a:solidFill>
              </a:rPr>
              <a:t>IoT</a:t>
            </a:r>
            <a:r>
              <a:rPr lang="nb-NO" sz="2400" i="1" dirty="0">
                <a:solidFill>
                  <a:srgbClr val="0070C0"/>
                </a:solidFill>
              </a:rPr>
              <a:t> på uten å måtte grave seg for mye ned i altfor kompliserte tekniske ting.</a:t>
            </a:r>
          </a:p>
        </p:txBody>
      </p:sp>
    </p:spTree>
    <p:extLst>
      <p:ext uri="{BB962C8B-B14F-4D97-AF65-F5344CB8AC3E}">
        <p14:creationId xmlns:p14="http://schemas.microsoft.com/office/powerpoint/2010/main" val="16304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e 1" descr="image002">
            <a:extLst>
              <a:ext uri="{FF2B5EF4-FFF2-40B4-BE49-F238E27FC236}">
                <a16:creationId xmlns:a16="http://schemas.microsoft.com/office/drawing/2014/main" id="{34CA3F1E-04C8-481F-A5B7-A4D5B11B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175"/>
            <a:ext cx="11078873" cy="658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23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FD4D439-57C2-45BB-8959-E315EDB4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" y="601735"/>
            <a:ext cx="11987299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D8707E75-89C0-4B0D-937D-00DF9292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34" y="1100888"/>
            <a:ext cx="12197859" cy="46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74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12F624A5B82754D8B630AB296C88FB9" ma:contentTypeVersion="7" ma:contentTypeDescription="Opprett et nytt dokument." ma:contentTypeScope="" ma:versionID="ddc161acc98f89138610fcddf9121f4a">
  <xsd:schema xmlns:xsd="http://www.w3.org/2001/XMLSchema" xmlns:xs="http://www.w3.org/2001/XMLSchema" xmlns:p="http://schemas.microsoft.com/office/2006/metadata/properties" xmlns:ns3="e1c1b6de-8f0a-4338-b7f0-e8ca67dc19be" targetNamespace="http://schemas.microsoft.com/office/2006/metadata/properties" ma:root="true" ma:fieldsID="b7479fe6370c6b357a339593a8d0eba9" ns3:_="">
    <xsd:import namespace="e1c1b6de-8f0a-4338-b7f0-e8ca67dc19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1b6de-8f0a-4338-b7f0-e8ca67dc19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489462-7DC7-4E5A-B349-8F7825A8C68E}">
  <ds:schemaRefs>
    <ds:schemaRef ds:uri="e1c1b6de-8f0a-4338-b7f0-e8ca67dc19b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D87F10-2F50-48CA-8FEE-98C5755632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71C62-FB0F-4C51-BE34-D89E00280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1b6de-8f0a-4338-b7f0-e8ca67dc19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Telenor Managed IoT Cloud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Telenor Managed IoT Cloud</dc:title>
  <dc:creator>Per Arne Pettersen</dc:creator>
  <cp:lastModifiedBy>Per Arne Pettersen</cp:lastModifiedBy>
  <cp:revision>2</cp:revision>
  <dcterms:created xsi:type="dcterms:W3CDTF">2019-10-29T09:54:31Z</dcterms:created>
  <dcterms:modified xsi:type="dcterms:W3CDTF">2019-10-29T11:45:17Z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0x010100412F624A5B82754D8B630AB296C88FB9</vt:lpwstr>
  </property>
</Properties>
</file>