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56" r:id="rId4"/>
    <p:sldId id="261" r:id="rId5"/>
    <p:sldId id="257" r:id="rId6"/>
    <p:sldId id="258" r:id="rId7"/>
    <p:sldId id="259" r:id="rId8"/>
    <p:sldId id="265" r:id="rId9"/>
    <p:sldId id="260" r:id="rId10"/>
    <p:sldId id="267" r:id="rId11"/>
  </p:sldIdLst>
  <p:sldSz cx="5580063" cy="3060700"/>
  <p:notesSz cx="6858000" cy="9144000"/>
  <p:defaultTextStyle>
    <a:defPPr>
      <a:defRPr lang="de-DE"/>
    </a:defPPr>
    <a:lvl1pPr marL="0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6842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3685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0527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87369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34211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1054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27896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74738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64">
          <p15:clr>
            <a:srgbClr val="A4A3A4"/>
          </p15:clr>
        </p15:guide>
        <p15:guide id="2" pos="17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A3296-8ED4-4780-B432-3184E84856C9}" v="1" dt="2018-08-29T13:13:00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1590" y="-552"/>
      </p:cViewPr>
      <p:guideLst>
        <p:guide orient="horz" pos="964"/>
        <p:guide pos="17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Odak" userId="8624f591ca8b73be" providerId="LiveId" clId="{CB0A3296-8ED4-4780-B432-3184E84856C9}"/>
    <pc:docChg chg="modSld">
      <pc:chgData name="Tom Odak" userId="8624f591ca8b73be" providerId="LiveId" clId="{CB0A3296-8ED4-4780-B432-3184E84856C9}" dt="2018-08-29T13:13:00.041" v="0" actId="1076"/>
      <pc:docMkLst>
        <pc:docMk/>
      </pc:docMkLst>
      <pc:sldChg chg="modSp">
        <pc:chgData name="Tom Odak" userId="8624f591ca8b73be" providerId="LiveId" clId="{CB0A3296-8ED4-4780-B432-3184E84856C9}" dt="2018-08-29T13:13:00.041" v="0" actId="1076"/>
        <pc:sldMkLst>
          <pc:docMk/>
          <pc:sldMk cId="710682189" sldId="256"/>
        </pc:sldMkLst>
        <pc:spChg chg="mod">
          <ac:chgData name="Tom Odak" userId="8624f591ca8b73be" providerId="LiveId" clId="{CB0A3296-8ED4-4780-B432-3184E84856C9}" dt="2018-08-29T13:13:00.041" v="0" actId="1076"/>
          <ac:spMkLst>
            <pc:docMk/>
            <pc:sldMk cId="710682189" sldId="256"/>
            <ac:spMk id="2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8505" y="950801"/>
            <a:ext cx="4743054" cy="65606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7010" y="1734397"/>
            <a:ext cx="3906044" cy="7821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6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0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8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34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1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27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74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72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469372" y="54554"/>
            <a:ext cx="765321" cy="11654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70502" y="54554"/>
            <a:ext cx="2205869" cy="11654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91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elfolie">
    <p:bg>
      <p:bgPr>
        <a:solidFill>
          <a:srgbClr val="E10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8" descr="logo_02_200_neu_weis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193" y="0"/>
            <a:ext cx="1155870" cy="48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273191" y="851534"/>
            <a:ext cx="4745129" cy="882863"/>
          </a:xfrm>
        </p:spPr>
        <p:txBody>
          <a:bodyPr tIns="0" anchor="t"/>
          <a:lstStyle>
            <a:lvl1pPr algn="ctr">
              <a:defRPr sz="22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3191" y="2255242"/>
            <a:ext cx="4745129" cy="306700"/>
          </a:xfrm>
        </p:spPr>
        <p:txBody>
          <a:bodyPr/>
          <a:lstStyle>
            <a:lvl1pPr marL="0" indent="0" algn="ctr">
              <a:buNone/>
              <a:defRPr sz="7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de-DE" dirty="0"/>
              <a:t>Namen</a:t>
            </a:r>
          </a:p>
        </p:txBody>
      </p:sp>
    </p:spTree>
    <p:extLst>
      <p:ext uri="{BB962C8B-B14F-4D97-AF65-F5344CB8AC3E}">
        <p14:creationId xmlns:p14="http://schemas.microsoft.com/office/powerpoint/2010/main" val="26583046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0786" y="1966783"/>
            <a:ext cx="4743054" cy="607889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0786" y="1297255"/>
            <a:ext cx="4743054" cy="669528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684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368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052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8736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342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10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278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7473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76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0502" y="318823"/>
            <a:ext cx="1485111" cy="901206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748614" y="318823"/>
            <a:ext cx="1486079" cy="901206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16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003" y="122570"/>
            <a:ext cx="5022057" cy="51011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9003" y="685115"/>
            <a:ext cx="2465497" cy="285523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42" indent="0">
              <a:buNone/>
              <a:defRPr sz="1100" b="1"/>
            </a:lvl2pPr>
            <a:lvl3pPr marL="493685" indent="0">
              <a:buNone/>
              <a:defRPr sz="1000" b="1"/>
            </a:lvl3pPr>
            <a:lvl4pPr marL="740527" indent="0">
              <a:buNone/>
              <a:defRPr sz="900" b="1"/>
            </a:lvl4pPr>
            <a:lvl5pPr marL="987369" indent="0">
              <a:buNone/>
              <a:defRPr sz="900" b="1"/>
            </a:lvl5pPr>
            <a:lvl6pPr marL="1234211" indent="0">
              <a:buNone/>
              <a:defRPr sz="900" b="1"/>
            </a:lvl6pPr>
            <a:lvl7pPr marL="1481054" indent="0">
              <a:buNone/>
              <a:defRPr sz="900" b="1"/>
            </a:lvl7pPr>
            <a:lvl8pPr marL="1727896" indent="0">
              <a:buNone/>
              <a:defRPr sz="900" b="1"/>
            </a:lvl8pPr>
            <a:lvl9pPr marL="1974738" indent="0">
              <a:buNone/>
              <a:defRPr sz="9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79003" y="970639"/>
            <a:ext cx="2465497" cy="17634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834595" y="685115"/>
            <a:ext cx="2466465" cy="285523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42" indent="0">
              <a:buNone/>
              <a:defRPr sz="1100" b="1"/>
            </a:lvl2pPr>
            <a:lvl3pPr marL="493685" indent="0">
              <a:buNone/>
              <a:defRPr sz="1000" b="1"/>
            </a:lvl3pPr>
            <a:lvl4pPr marL="740527" indent="0">
              <a:buNone/>
              <a:defRPr sz="900" b="1"/>
            </a:lvl4pPr>
            <a:lvl5pPr marL="987369" indent="0">
              <a:buNone/>
              <a:defRPr sz="900" b="1"/>
            </a:lvl5pPr>
            <a:lvl6pPr marL="1234211" indent="0">
              <a:buNone/>
              <a:defRPr sz="900" b="1"/>
            </a:lvl6pPr>
            <a:lvl7pPr marL="1481054" indent="0">
              <a:buNone/>
              <a:defRPr sz="900" b="1"/>
            </a:lvl7pPr>
            <a:lvl8pPr marL="1727896" indent="0">
              <a:buNone/>
              <a:defRPr sz="900" b="1"/>
            </a:lvl8pPr>
            <a:lvl9pPr marL="1974738" indent="0">
              <a:buNone/>
              <a:defRPr sz="9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834595" y="970639"/>
            <a:ext cx="2466465" cy="17634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40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4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80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004" y="121861"/>
            <a:ext cx="1835802" cy="518619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81650" y="121861"/>
            <a:ext cx="3119410" cy="2612223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79004" y="640480"/>
            <a:ext cx="1835802" cy="2093604"/>
          </a:xfrm>
        </p:spPr>
        <p:txBody>
          <a:bodyPr/>
          <a:lstStyle>
            <a:lvl1pPr marL="0" indent="0">
              <a:buNone/>
              <a:defRPr sz="800"/>
            </a:lvl1pPr>
            <a:lvl2pPr marL="246842" indent="0">
              <a:buNone/>
              <a:defRPr sz="600"/>
            </a:lvl2pPr>
            <a:lvl3pPr marL="493685" indent="0">
              <a:buNone/>
              <a:defRPr sz="500"/>
            </a:lvl3pPr>
            <a:lvl4pPr marL="740527" indent="0">
              <a:buNone/>
              <a:defRPr sz="500"/>
            </a:lvl4pPr>
            <a:lvl5pPr marL="987369" indent="0">
              <a:buNone/>
              <a:defRPr sz="500"/>
            </a:lvl5pPr>
            <a:lvl6pPr marL="1234211" indent="0">
              <a:buNone/>
              <a:defRPr sz="500"/>
            </a:lvl6pPr>
            <a:lvl7pPr marL="1481054" indent="0">
              <a:buNone/>
              <a:defRPr sz="500"/>
            </a:lvl7pPr>
            <a:lvl8pPr marL="1727896" indent="0">
              <a:buNone/>
              <a:defRPr sz="500"/>
            </a:lvl8pPr>
            <a:lvl9pPr marL="1974738" indent="0">
              <a:buNone/>
              <a:defRPr sz="5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56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3731" y="2142490"/>
            <a:ext cx="3348038" cy="252933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93731" y="273479"/>
            <a:ext cx="3348038" cy="1836420"/>
          </a:xfrm>
        </p:spPr>
        <p:txBody>
          <a:bodyPr/>
          <a:lstStyle>
            <a:lvl1pPr marL="0" indent="0">
              <a:buNone/>
              <a:defRPr sz="1700"/>
            </a:lvl1pPr>
            <a:lvl2pPr marL="246842" indent="0">
              <a:buNone/>
              <a:defRPr sz="1500"/>
            </a:lvl2pPr>
            <a:lvl3pPr marL="493685" indent="0">
              <a:buNone/>
              <a:defRPr sz="1300"/>
            </a:lvl3pPr>
            <a:lvl4pPr marL="740527" indent="0">
              <a:buNone/>
              <a:defRPr sz="1100"/>
            </a:lvl4pPr>
            <a:lvl5pPr marL="987369" indent="0">
              <a:buNone/>
              <a:defRPr sz="1100"/>
            </a:lvl5pPr>
            <a:lvl6pPr marL="1234211" indent="0">
              <a:buNone/>
              <a:defRPr sz="1100"/>
            </a:lvl6pPr>
            <a:lvl7pPr marL="1481054" indent="0">
              <a:buNone/>
              <a:defRPr sz="1100"/>
            </a:lvl7pPr>
            <a:lvl8pPr marL="1727896" indent="0">
              <a:buNone/>
              <a:defRPr sz="1100"/>
            </a:lvl8pPr>
            <a:lvl9pPr marL="1974738" indent="0">
              <a:buNone/>
              <a:defRPr sz="11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3731" y="2395423"/>
            <a:ext cx="3348038" cy="359207"/>
          </a:xfrm>
        </p:spPr>
        <p:txBody>
          <a:bodyPr/>
          <a:lstStyle>
            <a:lvl1pPr marL="0" indent="0">
              <a:buNone/>
              <a:defRPr sz="800"/>
            </a:lvl1pPr>
            <a:lvl2pPr marL="246842" indent="0">
              <a:buNone/>
              <a:defRPr sz="600"/>
            </a:lvl2pPr>
            <a:lvl3pPr marL="493685" indent="0">
              <a:buNone/>
              <a:defRPr sz="500"/>
            </a:lvl3pPr>
            <a:lvl4pPr marL="740527" indent="0">
              <a:buNone/>
              <a:defRPr sz="500"/>
            </a:lvl4pPr>
            <a:lvl5pPr marL="987369" indent="0">
              <a:buNone/>
              <a:defRPr sz="500"/>
            </a:lvl5pPr>
            <a:lvl6pPr marL="1234211" indent="0">
              <a:buNone/>
              <a:defRPr sz="500"/>
            </a:lvl6pPr>
            <a:lvl7pPr marL="1481054" indent="0">
              <a:buNone/>
              <a:defRPr sz="500"/>
            </a:lvl7pPr>
            <a:lvl8pPr marL="1727896" indent="0">
              <a:buNone/>
              <a:defRPr sz="500"/>
            </a:lvl8pPr>
            <a:lvl9pPr marL="1974738" indent="0">
              <a:buNone/>
              <a:defRPr sz="5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51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9003" y="122570"/>
            <a:ext cx="5022057" cy="510117"/>
          </a:xfrm>
          <a:prstGeom prst="rect">
            <a:avLst/>
          </a:prstGeom>
        </p:spPr>
        <p:txBody>
          <a:bodyPr vert="horz" lIns="49368" tIns="24684" rIns="49368" bIns="24684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9003" y="714163"/>
            <a:ext cx="5022057" cy="2019921"/>
          </a:xfrm>
          <a:prstGeom prst="rect">
            <a:avLst/>
          </a:prstGeom>
        </p:spPr>
        <p:txBody>
          <a:bodyPr vert="horz" lIns="49368" tIns="24684" rIns="49368" bIns="24684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79003" y="2836816"/>
            <a:ext cx="1302015" cy="162954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9CEFC-BD71-4C03-8867-48BA3AFF4F3C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06522" y="2836816"/>
            <a:ext cx="1767020" cy="162954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999045" y="2836816"/>
            <a:ext cx="1302015" cy="162954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21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93685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132" indent="-185132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19" indent="-154276" algn="l" defTabSz="49368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06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3948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0790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57633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04475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51317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098159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42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3685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0527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69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211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1054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27896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4738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7" Type="http://schemas.openxmlformats.org/officeDocument/2006/relationships/image" Target="../media/image14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control" Target="../activeX/activeX4.xml"/><Relationship Id="rId4" Type="http://schemas.openxmlformats.org/officeDocument/2006/relationships/control" Target="../activeX/activeX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191" y="863511"/>
            <a:ext cx="4097859" cy="882863"/>
          </a:xfrm>
        </p:spPr>
        <p:txBody>
          <a:bodyPr>
            <a:normAutofit fontScale="90000"/>
          </a:bodyPr>
          <a:lstStyle/>
          <a:p>
            <a:pPr algn="l"/>
            <a:r>
              <a:rPr lang="de-DE" sz="1600" b="1" dirty="0" smtClean="0"/>
              <a:t>PROJEKTARBEIT </a:t>
            </a:r>
            <a:r>
              <a:rPr lang="de-DE" sz="1600" b="1" dirty="0"/>
              <a:t>–</a:t>
            </a:r>
            <a:r>
              <a:rPr lang="de-DE" sz="1600" b="1" dirty="0" smtClean="0"/>
              <a:t> PROJEKT II B – iING-MEC: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smtClean="0"/>
              <a:t>Entwicklung eines Rasberry Pi basierten Türschildes</a:t>
            </a:r>
            <a:r>
              <a:rPr lang="de-DE" dirty="0">
                <a:effectLst/>
              </a:rPr>
              <a:t/>
            </a:r>
            <a:br>
              <a:rPr lang="de-DE" dirty="0">
                <a:effectLst/>
              </a:rPr>
            </a:br>
            <a:r>
              <a:rPr lang="de-DE" dirty="0">
                <a:effectLst/>
              </a:rPr>
              <a:t/>
            </a:r>
            <a:br>
              <a:rPr lang="de-DE" dirty="0">
                <a:effectLst/>
              </a:rPr>
            </a:br>
            <a:endParaRPr lang="de-DE" dirty="0">
              <a:effectLst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81910" y="2009293"/>
            <a:ext cx="4745129" cy="3067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de-DE" sz="800" dirty="0">
                <a:solidFill>
                  <a:schemeClr val="bg1"/>
                </a:solidFill>
              </a:rPr>
              <a:t>Bachelor Interdisziplinäre Ingenieurwissenschaften </a:t>
            </a:r>
          </a:p>
          <a:p>
            <a:pPr algn="l">
              <a:spcBef>
                <a:spcPts val="0"/>
              </a:spcBef>
            </a:pPr>
            <a:r>
              <a:rPr lang="de-DE" sz="800" dirty="0" smtClean="0">
                <a:solidFill>
                  <a:schemeClr val="bg1"/>
                </a:solidFill>
              </a:rPr>
              <a:t>Hochschule RheinMain</a:t>
            </a:r>
            <a:endParaRPr lang="de-DE" sz="800"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endParaRPr lang="de-DE" sz="800"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r>
              <a:rPr lang="de-DE" sz="800" dirty="0" smtClean="0">
                <a:solidFill>
                  <a:schemeClr val="bg1"/>
                </a:solidFill>
              </a:rPr>
              <a:t>Von Tom Odak 485143</a:t>
            </a:r>
          </a:p>
          <a:p>
            <a:pPr algn="l">
              <a:spcBef>
                <a:spcPts val="0"/>
              </a:spcBef>
            </a:pPr>
            <a:r>
              <a:rPr lang="de-DE" sz="800" dirty="0" smtClean="0">
                <a:solidFill>
                  <a:schemeClr val="bg1"/>
                </a:solidFill>
              </a:rPr>
              <a:t>Betreuer: Visar Januzaj M. Sc.						27.03.2020</a:t>
            </a:r>
          </a:p>
          <a:p>
            <a:pPr algn="l">
              <a:spcBef>
                <a:spcPts val="0"/>
              </a:spcBef>
            </a:pPr>
            <a:endParaRPr lang="de-D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08874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Implementieren der Screens</a:t>
            </a:r>
          </a:p>
          <a:p>
            <a:r>
              <a:rPr lang="de-DE" dirty="0" smtClean="0"/>
              <a:t>Ideen für weitere Screens</a:t>
            </a:r>
          </a:p>
          <a:p>
            <a:r>
              <a:rPr lang="de-DE" dirty="0" smtClean="0"/>
              <a:t>Implementieren von Datenbankanbindung (Server)</a:t>
            </a:r>
          </a:p>
          <a:p>
            <a:r>
              <a:rPr lang="de-DE" dirty="0" smtClean="0"/>
              <a:t>Implementieren der Display Server Anwendung</a:t>
            </a:r>
          </a:p>
          <a:p>
            <a:endParaRPr lang="de-DE" dirty="0" smtClean="0"/>
          </a:p>
          <a:p>
            <a:r>
              <a:rPr lang="de-DE" dirty="0" smtClean="0"/>
              <a:t>Bald Verfügbar auf https</a:t>
            </a:r>
            <a:r>
              <a:rPr lang="de-DE" dirty="0"/>
              <a:t>://github.com/3xtogo/dwd</a:t>
            </a:r>
          </a:p>
        </p:txBody>
      </p:sp>
    </p:spTree>
    <p:extLst>
      <p:ext uri="{BB962C8B-B14F-4D97-AF65-F5344CB8AC3E}">
        <p14:creationId xmlns:p14="http://schemas.microsoft.com/office/powerpoint/2010/main" val="5841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LDC Türschild in Action</a:t>
            </a:r>
            <a:endParaRPr lang="de-DE" dirty="0"/>
          </a:p>
        </p:txBody>
      </p:sp>
      <p:sp>
        <p:nvSpPr>
          <p:cNvPr id="4" name="AutoShape 2" descr="https://3c.gmx.net/mail/client/attachment/thumbnail/tatt0_1---tmai1600251c09d02555/800/600;jsessionid=2BCF5B5DACDD0A8053869371A0132A4D-n2.bs41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195" name="Picture 3" descr="C:\Users\Tom\Desktop\Neuer Ordner\IMG-84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27297" y="1469618"/>
            <a:ext cx="1818379" cy="136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Tom\Desktop\Neuer Ordner\IMG-84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82613" y="1465104"/>
            <a:ext cx="1818380" cy="136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Tom\Desktop\Neuer Ordner\IMG-848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36823" y="0"/>
            <a:ext cx="1944458" cy="14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Tom\Desktop\Neuer Ordner\IMG-84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61" y="1530350"/>
            <a:ext cx="2059202" cy="154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24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-5375" y="0"/>
            <a:ext cx="5585438" cy="3052182"/>
            <a:chOff x="-5375" y="0"/>
            <a:chExt cx="5585438" cy="3052182"/>
          </a:xfrm>
        </p:grpSpPr>
        <p:sp>
          <p:nvSpPr>
            <p:cNvPr id="4" name="Rechteck 3"/>
            <p:cNvSpPr/>
            <p:nvPr/>
          </p:nvSpPr>
          <p:spPr>
            <a:xfrm>
              <a:off x="4950271" y="0"/>
              <a:ext cx="629792" cy="1044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Screen1</a:t>
              </a:r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950271" y="1044456"/>
              <a:ext cx="629792" cy="989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Screen2</a:t>
              </a:r>
              <a:endParaRPr lang="de-DE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4950271" y="2034406"/>
              <a:ext cx="629792" cy="1017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Screen3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0" y="0"/>
              <a:ext cx="3712704" cy="403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*HSRM-LOGO* 	FACHBEREICH X </a:t>
              </a:r>
              <a:r>
                <a:rPr lang="de-DE"/>
                <a:t>	STUDIENBEREICH </a:t>
              </a:r>
              <a:r>
                <a:rPr lang="de-DE" dirty="0"/>
                <a:t>Y 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-5373" y="403804"/>
              <a:ext cx="2480508" cy="807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dirty="0"/>
                <a:t>RAUMNR</a:t>
              </a:r>
            </a:p>
          </p:txBody>
        </p:sp>
        <p:sp>
          <p:nvSpPr>
            <p:cNvPr id="21" name="Rechteck 20"/>
            <p:cNvSpPr/>
            <p:nvPr/>
          </p:nvSpPr>
          <p:spPr>
            <a:xfrm>
              <a:off x="-5375" y="1211412"/>
              <a:ext cx="2480509" cy="18407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75134" y="403804"/>
              <a:ext cx="2475136" cy="2648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712704" y="0"/>
              <a:ext cx="1237567" cy="403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UHR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68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Screen Klasse für die Anzeige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Basisklasse für Screens</a:t>
            </a:r>
          </a:p>
          <a:p>
            <a:pPr lvl="1"/>
            <a:r>
              <a:rPr lang="de-DE" dirty="0" smtClean="0"/>
              <a:t>Funktion für Buttons, weitere Funktionen</a:t>
            </a:r>
          </a:p>
          <a:p>
            <a:pPr lvl="1"/>
            <a:r>
              <a:rPr lang="de-DE" dirty="0" smtClean="0"/>
              <a:t>Kalender, Infos erben von dieser Klasse können aber anders aufgebaut sein</a:t>
            </a:r>
          </a:p>
          <a:p>
            <a:pPr lvl="1"/>
            <a:r>
              <a:rPr lang="de-DE" dirty="0" smtClean="0"/>
              <a:t>Weitere Screens sind durch Vererbung möglich</a:t>
            </a:r>
          </a:p>
          <a:p>
            <a:r>
              <a:rPr lang="de-DE" dirty="0" smtClean="0"/>
              <a:t>Welcher Screen genutzt werden steht im </a:t>
            </a:r>
            <a:r>
              <a:rPr lang="de-DE" dirty="0" err="1" smtClean="0"/>
              <a:t>JsonFile</a:t>
            </a:r>
            <a:endParaRPr lang="de-DE" dirty="0" smtClean="0"/>
          </a:p>
          <a:p>
            <a:pPr lvl="1"/>
            <a:r>
              <a:rPr lang="de-DE" dirty="0" smtClean="0"/>
              <a:t>Inhalte jedes Screens in </a:t>
            </a:r>
            <a:r>
              <a:rPr lang="de-DE" dirty="0" err="1" smtClean="0"/>
              <a:t>JsonObjekt</a:t>
            </a:r>
            <a:r>
              <a:rPr lang="de-DE" dirty="0" smtClean="0"/>
              <a:t> und lokaler Datenbank</a:t>
            </a:r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6807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950271" y="0"/>
            <a:ext cx="629792" cy="1044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950271" y="1044456"/>
            <a:ext cx="629792" cy="98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950271" y="2034406"/>
            <a:ext cx="629792" cy="101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1" name="Picture 17" descr="C:\Users\Tom\AppData\Local\Microsoft\Windows\INetCache\IE\NN7TXIFT\matt-icons_user-home[1]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347" y="236848"/>
            <a:ext cx="549639" cy="5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Tom\AppData\Local\Microsoft\Windows\INetCache\IE\9XPSHUUL\icon-1549619_960_720[1]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39" y="1269929"/>
            <a:ext cx="564455" cy="53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Tom\AppData\Local\Microsoft\Windows\INetCache\IE\NN7TXIFT\newspaper-154444_960_720[1].pn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38" y="2299936"/>
            <a:ext cx="564455" cy="48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0" y="0"/>
            <a:ext cx="3712704" cy="40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*HSRM-LOGO* 	FACHBEREICH X 	STUDIENBEREICH Y </a:t>
            </a:r>
          </a:p>
        </p:txBody>
      </p:sp>
      <p:sp>
        <p:nvSpPr>
          <p:cNvPr id="20" name="Rechteck 19"/>
          <p:cNvSpPr/>
          <p:nvPr/>
        </p:nvSpPr>
        <p:spPr>
          <a:xfrm>
            <a:off x="-5373" y="403804"/>
            <a:ext cx="2480508" cy="80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RAUMNR</a:t>
            </a:r>
          </a:p>
        </p:txBody>
      </p:sp>
      <p:sp>
        <p:nvSpPr>
          <p:cNvPr id="21" name="Rechteck 20"/>
          <p:cNvSpPr/>
          <p:nvPr/>
        </p:nvSpPr>
        <p:spPr>
          <a:xfrm>
            <a:off x="-5375" y="1211412"/>
            <a:ext cx="2480509" cy="18407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2475135" y="403804"/>
            <a:ext cx="2475136" cy="26483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3712704" y="0"/>
            <a:ext cx="1237567" cy="40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UHR</a:t>
            </a:r>
          </a:p>
        </p:txBody>
      </p:sp>
      <p:sp>
        <p:nvSpPr>
          <p:cNvPr id="2" name="AutoShape 2" descr="Person Free Icon of Eva Fill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5" name="Picture 2" descr="Person Free Icon of Eva Fill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3" y="1304925"/>
            <a:ext cx="729481" cy="72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isar Januzaj, M. Sc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60" y="2178422"/>
            <a:ext cx="389372" cy="48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/>
          <p:cNvGrpSpPr/>
          <p:nvPr/>
        </p:nvGrpSpPr>
        <p:grpSpPr>
          <a:xfrm>
            <a:off x="802831" y="1458181"/>
            <a:ext cx="864096" cy="422967"/>
            <a:chOff x="802831" y="1458181"/>
            <a:chExt cx="864096" cy="422967"/>
          </a:xfrm>
        </p:grpSpPr>
        <p:sp>
          <p:nvSpPr>
            <p:cNvPr id="3" name="Rechteck 2"/>
            <p:cNvSpPr/>
            <p:nvPr/>
          </p:nvSpPr>
          <p:spPr>
            <a:xfrm>
              <a:off x="802831" y="1458181"/>
              <a:ext cx="864096" cy="4229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Person1</a:t>
              </a:r>
              <a:endParaRPr lang="de-DE" dirty="0"/>
            </a:p>
          </p:txBody>
        </p:sp>
        <p:sp>
          <p:nvSpPr>
            <p:cNvPr id="7" name="Minus 6"/>
            <p:cNvSpPr/>
            <p:nvPr/>
          </p:nvSpPr>
          <p:spPr>
            <a:xfrm>
              <a:off x="802831" y="1458181"/>
              <a:ext cx="648072" cy="243358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Minus 23"/>
            <p:cNvSpPr/>
            <p:nvPr/>
          </p:nvSpPr>
          <p:spPr>
            <a:xfrm>
              <a:off x="802831" y="1637316"/>
              <a:ext cx="864096" cy="243358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790797" y="2210295"/>
            <a:ext cx="864096" cy="422967"/>
            <a:chOff x="802831" y="1458181"/>
            <a:chExt cx="864096" cy="422967"/>
          </a:xfrm>
        </p:grpSpPr>
        <p:sp>
          <p:nvSpPr>
            <p:cNvPr id="26" name="Rechteck 25"/>
            <p:cNvSpPr/>
            <p:nvPr/>
          </p:nvSpPr>
          <p:spPr>
            <a:xfrm>
              <a:off x="802831" y="1458181"/>
              <a:ext cx="864096" cy="4229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Person2</a:t>
              </a:r>
              <a:endParaRPr lang="de-DE" dirty="0"/>
            </a:p>
          </p:txBody>
        </p:sp>
        <p:sp>
          <p:nvSpPr>
            <p:cNvPr id="27" name="Minus 26"/>
            <p:cNvSpPr/>
            <p:nvPr/>
          </p:nvSpPr>
          <p:spPr>
            <a:xfrm>
              <a:off x="802831" y="1458181"/>
              <a:ext cx="648072" cy="243358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Minus 27"/>
            <p:cNvSpPr/>
            <p:nvPr/>
          </p:nvSpPr>
          <p:spPr>
            <a:xfrm>
              <a:off x="802831" y="1637316"/>
              <a:ext cx="864096" cy="243358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2884402" y="859941"/>
            <a:ext cx="100811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Weitere </a:t>
            </a:r>
          </a:p>
          <a:p>
            <a:pPr algn="ctr"/>
            <a:r>
              <a:rPr lang="de-DE" dirty="0" smtClean="0"/>
              <a:t>Infos zu ausgewählter Person</a:t>
            </a:r>
            <a:endParaRPr lang="de-DE" dirty="0"/>
          </a:p>
        </p:txBody>
      </p:sp>
      <p:sp>
        <p:nvSpPr>
          <p:cNvPr id="33" name="Minus 32"/>
          <p:cNvSpPr/>
          <p:nvPr/>
        </p:nvSpPr>
        <p:spPr>
          <a:xfrm>
            <a:off x="2934047" y="968054"/>
            <a:ext cx="864096" cy="24335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Minus 33"/>
          <p:cNvSpPr/>
          <p:nvPr/>
        </p:nvSpPr>
        <p:spPr>
          <a:xfrm>
            <a:off x="2867661" y="846228"/>
            <a:ext cx="648072" cy="24335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98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950271" y="0"/>
            <a:ext cx="629792" cy="104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950271" y="1044456"/>
            <a:ext cx="629792" cy="989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950271" y="2034406"/>
            <a:ext cx="629792" cy="101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1" name="Picture 17" descr="C:\Users\Tom\AppData\Local\Microsoft\Windows\INetCache\IE\NN7TXIFT\matt-icons_user-home[1]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347" y="236848"/>
            <a:ext cx="549639" cy="5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Tom\AppData\Local\Microsoft\Windows\INetCache\IE\9XPSHUUL\icon-1549619_960_720[1]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39" y="1269929"/>
            <a:ext cx="564455" cy="53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Tom\AppData\Local\Microsoft\Windows\INetCache\IE\NN7TXIFT\newspaper-154444_960_720[1].pn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38" y="2299936"/>
            <a:ext cx="564455" cy="48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0" y="0"/>
            <a:ext cx="3712704" cy="40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*HSRM-LOGO* 	FACHBEREICH X 	STUDIENBEREICH Y </a:t>
            </a:r>
          </a:p>
        </p:txBody>
      </p:sp>
      <p:sp>
        <p:nvSpPr>
          <p:cNvPr id="20" name="Rechteck 19"/>
          <p:cNvSpPr/>
          <p:nvPr/>
        </p:nvSpPr>
        <p:spPr>
          <a:xfrm>
            <a:off x="-5373" y="403804"/>
            <a:ext cx="2480508" cy="80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RAUMNR</a:t>
            </a:r>
          </a:p>
        </p:txBody>
      </p:sp>
      <p:sp>
        <p:nvSpPr>
          <p:cNvPr id="21" name="Rechteck 20"/>
          <p:cNvSpPr/>
          <p:nvPr/>
        </p:nvSpPr>
        <p:spPr>
          <a:xfrm>
            <a:off x="-5375" y="1211412"/>
            <a:ext cx="2480509" cy="18407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2475135" y="403804"/>
            <a:ext cx="2475136" cy="26483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3712704" y="0"/>
            <a:ext cx="1237567" cy="40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UHR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97743" y="1402422"/>
            <a:ext cx="2160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Kalender Übersicht aus </a:t>
            </a:r>
          </a:p>
          <a:p>
            <a:r>
              <a:rPr lang="de-DE" dirty="0" smtClean="0"/>
              <a:t>Kalender Datei</a:t>
            </a:r>
          </a:p>
          <a:p>
            <a:r>
              <a:rPr lang="de-DE" dirty="0" smtClean="0"/>
              <a:t>z.B. ICS (von Studip oder Outlook </a:t>
            </a:r>
            <a:r>
              <a:rPr lang="de-DE" dirty="0" err="1" smtClean="0"/>
              <a:t>ect</a:t>
            </a:r>
            <a:r>
              <a:rPr lang="de-DE" dirty="0" smtClean="0"/>
              <a:t>) oder eigenes Format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Termin 1, 27.03  10:30 – 11:45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Termin 2  27.03  13:30 </a:t>
            </a:r>
            <a:r>
              <a:rPr lang="de-DE" dirty="0"/>
              <a:t>– </a:t>
            </a:r>
            <a:r>
              <a:rPr lang="de-DE" dirty="0" smtClean="0"/>
              <a:t>14:45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Termin 3  27.03  15:00 </a:t>
            </a:r>
            <a:r>
              <a:rPr lang="de-DE" dirty="0"/>
              <a:t>– </a:t>
            </a:r>
            <a:r>
              <a:rPr lang="de-DE" dirty="0" smtClean="0"/>
              <a:t>16:30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…….</a:t>
            </a:r>
          </a:p>
          <a:p>
            <a:endParaRPr lang="de-DE" dirty="0" smtClean="0"/>
          </a:p>
        </p:txBody>
      </p:sp>
      <p:sp>
        <p:nvSpPr>
          <p:cNvPr id="15" name="Textfeld 14"/>
          <p:cNvSpPr txBox="1"/>
          <p:nvPr/>
        </p:nvSpPr>
        <p:spPr>
          <a:xfrm>
            <a:off x="2941002" y="807608"/>
            <a:ext cx="14401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Detaillierte Infos zu einem ausgewählten Termin</a:t>
            </a:r>
          </a:p>
          <a:p>
            <a:endParaRPr lang="de-DE" dirty="0"/>
          </a:p>
          <a:p>
            <a:r>
              <a:rPr lang="de-DE" dirty="0" smtClean="0"/>
              <a:t>Termin 1</a:t>
            </a:r>
          </a:p>
          <a:p>
            <a:r>
              <a:rPr lang="de-DE" dirty="0" smtClean="0"/>
              <a:t>Datum: </a:t>
            </a:r>
            <a:r>
              <a:rPr lang="de-DE" dirty="0"/>
              <a:t>27.03</a:t>
            </a:r>
          </a:p>
          <a:p>
            <a:r>
              <a:rPr lang="de-DE" dirty="0" smtClean="0"/>
              <a:t>Person: FIRMEN</a:t>
            </a:r>
          </a:p>
          <a:p>
            <a:r>
              <a:rPr lang="de-DE" dirty="0" smtClean="0"/>
              <a:t>Von: </a:t>
            </a:r>
            <a:r>
              <a:rPr lang="de-DE" dirty="0"/>
              <a:t>10:30 </a:t>
            </a:r>
            <a:endParaRPr lang="de-DE" dirty="0" smtClean="0"/>
          </a:p>
          <a:p>
            <a:r>
              <a:rPr lang="de-DE" dirty="0" smtClean="0"/>
              <a:t>Bis: 11:45</a:t>
            </a:r>
          </a:p>
          <a:p>
            <a:r>
              <a:rPr lang="de-DE" dirty="0" smtClean="0"/>
              <a:t>Weitere Infos: …….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8051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950271" y="0"/>
            <a:ext cx="629792" cy="104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950271" y="1044456"/>
            <a:ext cx="629792" cy="98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950271" y="2034406"/>
            <a:ext cx="629792" cy="10177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1" name="Picture 17" descr="C:\Users\Tom\AppData\Local\Microsoft\Windows\INetCache\IE\NN7TXIFT\matt-icons_user-home[1]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347" y="236848"/>
            <a:ext cx="549639" cy="5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Tom\AppData\Local\Microsoft\Windows\INetCache\IE\9XPSHUUL\icon-1549619_960_720[1]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39" y="1269929"/>
            <a:ext cx="564455" cy="53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Tom\AppData\Local\Microsoft\Windows\INetCache\IE\NN7TXIFT\newspaper-154444_960_720[1].pn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38" y="2299936"/>
            <a:ext cx="564455" cy="48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0" y="0"/>
            <a:ext cx="3712704" cy="40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*HSRM-LOGO* 	FACHBEREICH X 	STUDIENBEREICH Y </a:t>
            </a:r>
          </a:p>
        </p:txBody>
      </p:sp>
      <p:sp>
        <p:nvSpPr>
          <p:cNvPr id="20" name="Rechteck 19"/>
          <p:cNvSpPr/>
          <p:nvPr/>
        </p:nvSpPr>
        <p:spPr>
          <a:xfrm>
            <a:off x="-5373" y="403804"/>
            <a:ext cx="2480508" cy="80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RAUMNR</a:t>
            </a:r>
          </a:p>
        </p:txBody>
      </p:sp>
      <p:sp>
        <p:nvSpPr>
          <p:cNvPr id="21" name="Rechteck 20"/>
          <p:cNvSpPr/>
          <p:nvPr/>
        </p:nvSpPr>
        <p:spPr>
          <a:xfrm>
            <a:off x="-5375" y="1178828"/>
            <a:ext cx="2480509" cy="18818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Nachrichten/Infos</a:t>
            </a:r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Info 1 : Titel</a:t>
            </a:r>
          </a:p>
          <a:p>
            <a:pPr algn="ctr"/>
            <a:r>
              <a:rPr lang="de-DE" dirty="0" smtClean="0"/>
              <a:t>Info 2 : Titel</a:t>
            </a:r>
          </a:p>
          <a:p>
            <a:pPr algn="ctr"/>
            <a:r>
              <a:rPr lang="de-DE" dirty="0"/>
              <a:t>Info </a:t>
            </a:r>
            <a:r>
              <a:rPr lang="de-DE" dirty="0" smtClean="0"/>
              <a:t>3 </a:t>
            </a:r>
            <a:r>
              <a:rPr lang="de-DE" dirty="0"/>
              <a:t>: Titel</a:t>
            </a:r>
          </a:p>
          <a:p>
            <a:pPr algn="ctr"/>
            <a:r>
              <a:rPr lang="de-DE" dirty="0" smtClean="0"/>
              <a:t>…</a:t>
            </a:r>
          </a:p>
          <a:p>
            <a:pPr algn="ctr"/>
            <a:r>
              <a:rPr lang="de-DE" dirty="0"/>
              <a:t>Info </a:t>
            </a:r>
            <a:r>
              <a:rPr lang="de-DE" dirty="0" smtClean="0"/>
              <a:t>n </a:t>
            </a:r>
            <a:r>
              <a:rPr lang="de-DE" dirty="0"/>
              <a:t>: Titel</a:t>
            </a:r>
          </a:p>
          <a:p>
            <a:pPr algn="ctr"/>
            <a:endParaRPr lang="de-DE" dirty="0" smtClean="0"/>
          </a:p>
          <a:p>
            <a:pPr algn="ctr"/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2472722" y="403804"/>
            <a:ext cx="2475136" cy="26483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3712704" y="0"/>
            <a:ext cx="1237567" cy="40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UHR</a:t>
            </a:r>
          </a:p>
        </p:txBody>
      </p:sp>
      <p:sp>
        <p:nvSpPr>
          <p:cNvPr id="2" name="Ellipse 1"/>
          <p:cNvSpPr/>
          <p:nvPr/>
        </p:nvSpPr>
        <p:spPr>
          <a:xfrm>
            <a:off x="5220023" y="2131797"/>
            <a:ext cx="360040" cy="3600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41759" y="1602358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331487" y="2287157"/>
            <a:ext cx="860504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294087" y="2178422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Rotes Symbol: Wichtige Nachrichten (oder andere Farben)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771527" y="2119764"/>
            <a:ext cx="144016" cy="1553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51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950271" y="0"/>
            <a:ext cx="629792" cy="1044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950271" y="1044456"/>
            <a:ext cx="629792" cy="98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950271" y="2034406"/>
            <a:ext cx="629792" cy="101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2" name="Picture 18" descr="C:\Users\Tom\AppData\Local\Microsoft\Windows\INetCache\IE\9XPSHUUL\icon-1549619_960_720[1]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39" y="1269929"/>
            <a:ext cx="564455" cy="53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Tom\AppData\Local\Microsoft\Windows\INetCache\IE\NN7TXIFT\newspaper-154444_960_720[1]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38" y="2299936"/>
            <a:ext cx="564455" cy="48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0" y="0"/>
            <a:ext cx="3712704" cy="40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*HSRM-LOGO* 	FACHBEREICH X 	STUDIENBEREICH Y </a:t>
            </a:r>
          </a:p>
        </p:txBody>
      </p:sp>
      <p:sp>
        <p:nvSpPr>
          <p:cNvPr id="20" name="Rechteck 19"/>
          <p:cNvSpPr/>
          <p:nvPr/>
        </p:nvSpPr>
        <p:spPr>
          <a:xfrm>
            <a:off x="-5373" y="403804"/>
            <a:ext cx="2480508" cy="80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RAUMNR</a:t>
            </a:r>
          </a:p>
        </p:txBody>
      </p:sp>
      <p:sp>
        <p:nvSpPr>
          <p:cNvPr id="21" name="Rechteck 20"/>
          <p:cNvSpPr/>
          <p:nvPr/>
        </p:nvSpPr>
        <p:spPr>
          <a:xfrm>
            <a:off x="-5375" y="1211412"/>
            <a:ext cx="2480509" cy="18407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2475135" y="403804"/>
            <a:ext cx="2475136" cy="26483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3712704" y="0"/>
            <a:ext cx="1237567" cy="40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UHR</a:t>
            </a:r>
          </a:p>
        </p:txBody>
      </p:sp>
      <p:pic>
        <p:nvPicPr>
          <p:cNvPr id="15" name="Picture 2" descr="Classroom Svg Png Icon Free Download (#432239) - OnlineWebFonts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13" y="330464"/>
            <a:ext cx="453107" cy="45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41759" y="1602358"/>
            <a:ext cx="1008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Raum</a:t>
            </a:r>
          </a:p>
          <a:p>
            <a:r>
              <a:rPr lang="de-DE" dirty="0" smtClean="0"/>
              <a:t>Seminarraum</a:t>
            </a:r>
          </a:p>
          <a:p>
            <a:endParaRPr lang="de-DE" dirty="0"/>
          </a:p>
          <a:p>
            <a:r>
              <a:rPr lang="de-DE" dirty="0" smtClean="0"/>
              <a:t>Anzahl Plätze: 30</a:t>
            </a:r>
          </a:p>
          <a:p>
            <a:endParaRPr lang="de-DE" dirty="0"/>
          </a:p>
          <a:p>
            <a:r>
              <a:rPr lang="de-DE" dirty="0" smtClean="0"/>
              <a:t>Fachbereich: U&amp;D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697275" y="723822"/>
            <a:ext cx="16769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Status: Belegt bis 15:30</a:t>
            </a:r>
          </a:p>
          <a:p>
            <a:endParaRPr lang="de-DE" dirty="0"/>
          </a:p>
          <a:p>
            <a:r>
              <a:rPr lang="de-DE" dirty="0" smtClean="0"/>
              <a:t>Von FIRMEN</a:t>
            </a:r>
          </a:p>
          <a:p>
            <a:r>
              <a:rPr lang="de-DE" dirty="0" smtClean="0"/>
              <a:t>Für Tutorium </a:t>
            </a:r>
            <a:r>
              <a:rPr lang="de-DE" dirty="0" err="1" smtClean="0"/>
              <a:t>iPPP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Nächste Veranstaltung:</a:t>
            </a:r>
          </a:p>
          <a:p>
            <a:r>
              <a:rPr lang="de-DE" dirty="0" smtClean="0"/>
              <a:t>Aufbaukurs C++ </a:t>
            </a:r>
            <a:r>
              <a:rPr lang="de-DE" dirty="0"/>
              <a:t>Ab 16:30 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31" y="1412530"/>
            <a:ext cx="860482" cy="79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64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/>
          <p:cNvSpPr/>
          <p:nvPr/>
        </p:nvSpPr>
        <p:spPr>
          <a:xfrm>
            <a:off x="269751" y="810270"/>
            <a:ext cx="2956655" cy="22322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366095" y="2012968"/>
            <a:ext cx="1872208" cy="989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lussdiagramm: Magnetplattenspeicher 52"/>
          <p:cNvSpPr/>
          <p:nvPr/>
        </p:nvSpPr>
        <p:spPr>
          <a:xfrm>
            <a:off x="4240619" y="2581737"/>
            <a:ext cx="897780" cy="35592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r>
              <a:rPr lang="de-DE" dirty="0" smtClean="0"/>
              <a:t>Display 2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197743" y="770125"/>
            <a:ext cx="2956655" cy="2232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Display Management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116480" y="812536"/>
            <a:ext cx="1005616" cy="593915"/>
            <a:chOff x="-5375" y="0"/>
            <a:chExt cx="5585438" cy="3052182"/>
          </a:xfrm>
        </p:grpSpPr>
        <p:sp>
          <p:nvSpPr>
            <p:cNvPr id="6" name="Rechteck 5"/>
            <p:cNvSpPr/>
            <p:nvPr/>
          </p:nvSpPr>
          <p:spPr>
            <a:xfrm>
              <a:off x="4950271" y="0"/>
              <a:ext cx="629792" cy="1044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4950271" y="1044456"/>
              <a:ext cx="629792" cy="989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4950271" y="2034406"/>
              <a:ext cx="629792" cy="1017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0" y="0"/>
              <a:ext cx="3712704" cy="403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-5373" y="403804"/>
              <a:ext cx="2480508" cy="807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40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-5375" y="1211412"/>
              <a:ext cx="2480509" cy="18407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475134" y="403804"/>
              <a:ext cx="2475136" cy="2648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712704" y="0"/>
              <a:ext cx="1237567" cy="403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4" name="Flussdiagramm: Magnetplattenspeicher 13"/>
          <p:cNvSpPr/>
          <p:nvPr/>
        </p:nvSpPr>
        <p:spPr>
          <a:xfrm>
            <a:off x="1170398" y="2386210"/>
            <a:ext cx="89778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r>
              <a:rPr lang="de-DE" dirty="0" smtClean="0"/>
              <a:t>Lokale DB</a:t>
            </a:r>
          </a:p>
          <a:p>
            <a:pPr algn="ctr"/>
            <a:endParaRPr lang="de-DE" dirty="0"/>
          </a:p>
        </p:txBody>
      </p:sp>
      <p:sp>
        <p:nvSpPr>
          <p:cNvPr id="15" name="Flussdiagramm: Karte 14"/>
          <p:cNvSpPr/>
          <p:nvPr/>
        </p:nvSpPr>
        <p:spPr>
          <a:xfrm>
            <a:off x="1203848" y="1719283"/>
            <a:ext cx="823637" cy="3600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Display.json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97743" y="783179"/>
            <a:ext cx="86409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Rasberry PI</a:t>
            </a:r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+ LCD</a:t>
            </a:r>
          </a:p>
          <a:p>
            <a:endParaRPr lang="de-DE" dirty="0" smtClean="0"/>
          </a:p>
          <a:p>
            <a:r>
              <a:rPr lang="de-DE" sz="800" dirty="0" smtClean="0"/>
              <a:t>Python App</a:t>
            </a:r>
          </a:p>
          <a:p>
            <a:r>
              <a:rPr lang="de-DE" sz="800" dirty="0" smtClean="0"/>
              <a:t>Zeigt Display</a:t>
            </a:r>
          </a:p>
          <a:p>
            <a:r>
              <a:rPr lang="de-DE" sz="800" dirty="0" smtClean="0"/>
              <a:t>an.</a:t>
            </a:r>
          </a:p>
          <a:p>
            <a:r>
              <a:rPr lang="de-DE" sz="800" dirty="0" smtClean="0"/>
              <a:t>Anzeigeinhalte </a:t>
            </a:r>
          </a:p>
          <a:p>
            <a:r>
              <a:rPr lang="de-DE" sz="800" dirty="0" smtClean="0"/>
              <a:t>werden zyklisch </a:t>
            </a:r>
          </a:p>
          <a:p>
            <a:r>
              <a:rPr lang="de-DE" sz="800" dirty="0" smtClean="0"/>
              <a:t>aus der lokalen Datenbank und .</a:t>
            </a:r>
            <a:r>
              <a:rPr lang="de-DE" sz="800" dirty="0" err="1" smtClean="0"/>
              <a:t>json</a:t>
            </a:r>
            <a:r>
              <a:rPr lang="de-DE" sz="800" dirty="0" smtClean="0"/>
              <a:t> Datei aktualisiert.</a:t>
            </a:r>
          </a:p>
          <a:p>
            <a:r>
              <a:rPr lang="de-DE" sz="800" dirty="0" smtClean="0"/>
              <a:t>Bilder und Infos zum Anzeigen sind dort gespeichert</a:t>
            </a:r>
          </a:p>
        </p:txBody>
      </p:sp>
      <p:cxnSp>
        <p:nvCxnSpPr>
          <p:cNvPr id="22" name="Gerade Verbindung mit Pfeil 21"/>
          <p:cNvCxnSpPr>
            <a:stCxn id="14" idx="1"/>
            <a:endCxn id="15" idx="2"/>
          </p:cNvCxnSpPr>
          <p:nvPr/>
        </p:nvCxnSpPr>
        <p:spPr>
          <a:xfrm flipH="1" flipV="1">
            <a:off x="1615667" y="2079323"/>
            <a:ext cx="3621" cy="30688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1619295" y="1406452"/>
            <a:ext cx="1" cy="4119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ussdiagramm: Magnetplattenspeicher 32"/>
          <p:cNvSpPr/>
          <p:nvPr/>
        </p:nvSpPr>
        <p:spPr>
          <a:xfrm>
            <a:off x="4240619" y="2255642"/>
            <a:ext cx="89778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Display 1</a:t>
            </a:r>
          </a:p>
          <a:p>
            <a:pPr algn="ctr"/>
            <a:endParaRPr lang="de-DE" dirty="0"/>
          </a:p>
        </p:txBody>
      </p:sp>
      <p:sp>
        <p:nvSpPr>
          <p:cNvPr id="41" name="Flussdiagramm: Magnetplattenspeicher 40"/>
          <p:cNvSpPr/>
          <p:nvPr/>
        </p:nvSpPr>
        <p:spPr>
          <a:xfrm>
            <a:off x="4240619" y="2151748"/>
            <a:ext cx="897780" cy="355922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r>
              <a:rPr lang="de-DE" dirty="0" smtClean="0"/>
              <a:t>Server DB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42" name="Gerade Verbindung mit Pfeil 41"/>
          <p:cNvCxnSpPr/>
          <p:nvPr/>
        </p:nvCxnSpPr>
        <p:spPr>
          <a:xfrm flipH="1">
            <a:off x="2065401" y="2637071"/>
            <a:ext cx="217244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3366095" y="201296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Display</a:t>
            </a:r>
            <a:br>
              <a:rPr lang="de-DE" dirty="0" smtClean="0"/>
            </a:br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2214811" y="1191688"/>
            <a:ext cx="939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Lokale Datenbank wird durch Display Server aktualisiert. Dadurch können Nachrichten gesendet und Änderung an Inhalten gemacht werden.</a:t>
            </a:r>
          </a:p>
        </p:txBody>
      </p:sp>
      <p:sp>
        <p:nvSpPr>
          <p:cNvPr id="52" name="Rechteck 51"/>
          <p:cNvSpPr/>
          <p:nvPr/>
        </p:nvSpPr>
        <p:spPr>
          <a:xfrm>
            <a:off x="3382584" y="753227"/>
            <a:ext cx="1872208" cy="9894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 Verbindung mit Pfeil 54"/>
          <p:cNvCxnSpPr/>
          <p:nvPr/>
        </p:nvCxnSpPr>
        <p:spPr>
          <a:xfrm flipH="1">
            <a:off x="3226406" y="2789471"/>
            <a:ext cx="1011436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3382583" y="770125"/>
            <a:ext cx="85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Display Server Anwendung</a:t>
            </a:r>
          </a:p>
          <a:p>
            <a:r>
              <a:rPr lang="de-DE" sz="800" dirty="0" smtClean="0"/>
              <a:t>Anzeigten und Ändern von Displays</a:t>
            </a:r>
            <a:endParaRPr lang="de-DE" sz="800" dirty="0"/>
          </a:p>
        </p:txBody>
      </p:sp>
      <p:cxnSp>
        <p:nvCxnSpPr>
          <p:cNvPr id="58" name="Gerade Verbindung mit Pfeil 57"/>
          <p:cNvCxnSpPr/>
          <p:nvPr/>
        </p:nvCxnSpPr>
        <p:spPr>
          <a:xfrm flipV="1">
            <a:off x="4950271" y="1772419"/>
            <a:ext cx="0" cy="35493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5022279" y="1616924"/>
            <a:ext cx="0" cy="3960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 flipV="1">
            <a:off x="4818344" y="1772419"/>
            <a:ext cx="1" cy="33589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4878264" y="1616924"/>
            <a:ext cx="0" cy="37616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/>
          <p:cNvGrpSpPr/>
          <p:nvPr/>
        </p:nvGrpSpPr>
        <p:grpSpPr>
          <a:xfrm>
            <a:off x="4186701" y="871216"/>
            <a:ext cx="1005616" cy="593915"/>
            <a:chOff x="-5375" y="0"/>
            <a:chExt cx="5585438" cy="3052182"/>
          </a:xfrm>
        </p:grpSpPr>
        <p:sp>
          <p:nvSpPr>
            <p:cNvPr id="70" name="Rechteck 69"/>
            <p:cNvSpPr/>
            <p:nvPr/>
          </p:nvSpPr>
          <p:spPr>
            <a:xfrm>
              <a:off x="4950271" y="0"/>
              <a:ext cx="629792" cy="1044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4950271" y="1044456"/>
              <a:ext cx="629792" cy="989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Rechteck 71"/>
            <p:cNvSpPr/>
            <p:nvPr/>
          </p:nvSpPr>
          <p:spPr>
            <a:xfrm>
              <a:off x="4950271" y="2034406"/>
              <a:ext cx="629792" cy="1017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0" y="0"/>
              <a:ext cx="3712704" cy="403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-5373" y="403804"/>
              <a:ext cx="2480508" cy="807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400" dirty="0"/>
            </a:p>
          </p:txBody>
        </p:sp>
        <p:sp>
          <p:nvSpPr>
            <p:cNvPr id="75" name="Rechteck 74"/>
            <p:cNvSpPr/>
            <p:nvPr/>
          </p:nvSpPr>
          <p:spPr>
            <a:xfrm>
              <a:off x="-5375" y="1211412"/>
              <a:ext cx="2480509" cy="18407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Rechteck 75"/>
            <p:cNvSpPr/>
            <p:nvPr/>
          </p:nvSpPr>
          <p:spPr>
            <a:xfrm>
              <a:off x="2475134" y="403804"/>
              <a:ext cx="2475136" cy="2648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Rechteck 76"/>
            <p:cNvSpPr/>
            <p:nvPr/>
          </p:nvSpPr>
          <p:spPr>
            <a:xfrm>
              <a:off x="3712704" y="0"/>
              <a:ext cx="1237567" cy="403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1035" name="ComboBox1" r:id="rId2" imgW="361800" imgH="142920"/>
        </mc:Choice>
        <mc:Fallback>
          <p:control name="ComboBox1" r:id="rId2" imgW="361800" imgH="142920">
            <p:pic>
              <p:nvPicPr>
                <p:cNvPr id="0" name="Combo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30688" y="954088"/>
                  <a:ext cx="360362" cy="144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6" name="ComboBox2" r:id="rId3" imgW="361800" imgH="142920"/>
        </mc:Choice>
        <mc:Fallback>
          <p:control name="ComboBox2" r:id="rId3" imgW="361800" imgH="142920">
            <p:pic>
              <p:nvPicPr>
                <p:cNvPr id="0" name="Combo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30688" y="1169988"/>
                  <a:ext cx="360362" cy="144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7" name="ComboBox3" r:id="rId4" imgW="361800" imgH="142920"/>
        </mc:Choice>
        <mc:Fallback>
          <p:control name="ComboBox3" r:id="rId4" imgW="361800" imgH="142920">
            <p:pic>
              <p:nvPicPr>
                <p:cNvPr id="0" name="Combo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62488" y="1025525"/>
                  <a:ext cx="360362" cy="1444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8" name="ComboBox4" r:id="rId5" imgW="361800" imgH="142920"/>
        </mc:Choice>
        <mc:Fallback>
          <p:control name="ComboBox4" r:id="rId5" imgW="361800" imgH="142920">
            <p:pic>
              <p:nvPicPr>
                <p:cNvPr id="0" name="Combo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62488" y="1243013"/>
                  <a:ext cx="360362" cy="144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654831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Benutzerdefiniert</PresentationFormat>
  <Paragraphs>112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PROJEKTARBEIT – PROJEKT II B – iING-MEC: Entwicklung eines Rasberry Pi basierten Türschildes  </vt:lpstr>
      <vt:lpstr>LDC Türschild in Action</vt:lpstr>
      <vt:lpstr>PowerPoint-Präsentation</vt:lpstr>
      <vt:lpstr>Screen Klasse für die Anzeige</vt:lpstr>
      <vt:lpstr>PowerPoint-Präsentation</vt:lpstr>
      <vt:lpstr>PowerPoint-Präsentation</vt:lpstr>
      <vt:lpstr>PowerPoint-Präsentation</vt:lpstr>
      <vt:lpstr>PowerPoint-Präsentation</vt:lpstr>
      <vt:lpstr>Display Management</vt:lpstr>
      <vt:lpstr>Ausblick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</dc:creator>
  <cp:lastModifiedBy>Tom</cp:lastModifiedBy>
  <cp:revision>20</cp:revision>
  <dcterms:created xsi:type="dcterms:W3CDTF">2018-03-20T10:13:53Z</dcterms:created>
  <dcterms:modified xsi:type="dcterms:W3CDTF">2020-03-27T11:40:57Z</dcterms:modified>
</cp:coreProperties>
</file>