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5580063" cy="3060700"/>
  <p:notesSz cx="6858000" cy="9144000"/>
  <p:defaultTextStyle>
    <a:defPPr>
      <a:defRPr lang="de-DE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64">
          <p15:clr>
            <a:srgbClr val="A4A3A4"/>
          </p15:clr>
        </p15:guide>
        <p15:guide id="2" pos="1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A3296-8ED4-4780-B432-3184E84856C9}" v="1" dt="2018-08-29T13:13:0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864" y="-78"/>
      </p:cViewPr>
      <p:guideLst>
        <p:guide orient="horz" pos="964"/>
        <p:guide pos="1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Odak" userId="8624f591ca8b73be" providerId="LiveId" clId="{CB0A3296-8ED4-4780-B432-3184E84856C9}"/>
    <pc:docChg chg="modSld">
      <pc:chgData name="Tom Odak" userId="8624f591ca8b73be" providerId="LiveId" clId="{CB0A3296-8ED4-4780-B432-3184E84856C9}" dt="2018-08-29T13:13:00.041" v="0" actId="1076"/>
      <pc:docMkLst>
        <pc:docMk/>
      </pc:docMkLst>
      <pc:sldChg chg="modSp">
        <pc:chgData name="Tom Odak" userId="8624f591ca8b73be" providerId="LiveId" clId="{CB0A3296-8ED4-4780-B432-3184E84856C9}" dt="2018-08-29T13:13:00.041" v="0" actId="1076"/>
        <pc:sldMkLst>
          <pc:docMk/>
          <pc:sldMk cId="710682189" sldId="256"/>
        </pc:sldMkLst>
        <pc:spChg chg="mod">
          <ac:chgData name="Tom Odak" userId="8624f591ca8b73be" providerId="LiveId" clId="{CB0A3296-8ED4-4780-B432-3184E84856C9}" dt="2018-08-29T13:13:00.041" v="0" actId="1076"/>
          <ac:spMkLst>
            <pc:docMk/>
            <pc:sldMk cId="710682189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8505" y="950801"/>
            <a:ext cx="4743054" cy="65606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7010" y="1734397"/>
            <a:ext cx="3906044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7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69372" y="54554"/>
            <a:ext cx="765321" cy="1165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0502" y="54554"/>
            <a:ext cx="2205869" cy="11654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0786" y="1966783"/>
            <a:ext cx="4743054" cy="607889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0786" y="1297255"/>
            <a:ext cx="4743054" cy="66952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0502" y="318823"/>
            <a:ext cx="1485111" cy="90120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48614" y="318823"/>
            <a:ext cx="1486079" cy="90120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3" y="122570"/>
            <a:ext cx="5022057" cy="51011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003" y="685115"/>
            <a:ext cx="2465497" cy="28552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9003" y="970639"/>
            <a:ext cx="2465497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834595" y="685115"/>
            <a:ext cx="2466465" cy="28552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834595" y="970639"/>
            <a:ext cx="2466465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0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4" y="121861"/>
            <a:ext cx="1835802" cy="51861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1650" y="121861"/>
            <a:ext cx="3119410" cy="261222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9004" y="640480"/>
            <a:ext cx="1835802" cy="2093604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3731" y="2142490"/>
            <a:ext cx="3348038" cy="25293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93731" y="273479"/>
            <a:ext cx="3348038" cy="1836420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3731" y="2395423"/>
            <a:ext cx="3348038" cy="359207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51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9003" y="122570"/>
            <a:ext cx="5022057" cy="510117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003" y="714163"/>
            <a:ext cx="5022057" cy="2019921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79003" y="2836816"/>
            <a:ext cx="1302015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CEFC-BD71-4C03-8867-48BA3AFF4F3C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06522" y="2836816"/>
            <a:ext cx="1767020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999045" y="2836816"/>
            <a:ext cx="1302015" cy="162954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52D8-1E20-417C-B162-F1F261395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2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Home</a:t>
            </a:r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Kalender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News</a:t>
            </a:r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</a:t>
            </a:r>
            <a:r>
              <a:rPr lang="de-DE"/>
              <a:t>	STUDIENBEREICH </a:t>
            </a:r>
            <a:r>
              <a:rPr lang="de-DE" dirty="0"/>
              <a:t>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RAUMINFORMATIONEN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2475134" y="403804"/>
            <a:ext cx="2475136" cy="264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</p:spTree>
    <p:extLst>
      <p:ext uri="{BB962C8B-B14F-4D97-AF65-F5344CB8AC3E}">
        <p14:creationId xmlns:p14="http://schemas.microsoft.com/office/powerpoint/2010/main" val="710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</p:spTree>
    <p:extLst>
      <p:ext uri="{BB962C8B-B14F-4D97-AF65-F5344CB8AC3E}">
        <p14:creationId xmlns:p14="http://schemas.microsoft.com/office/powerpoint/2010/main" val="377398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</p:spTree>
    <p:extLst>
      <p:ext uri="{BB962C8B-B14F-4D97-AF65-F5344CB8AC3E}">
        <p14:creationId xmlns:p14="http://schemas.microsoft.com/office/powerpoint/2010/main" val="16805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50271" y="0"/>
            <a:ext cx="629792" cy="10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950271" y="1044456"/>
            <a:ext cx="629792" cy="98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950271" y="2034406"/>
            <a:ext cx="629792" cy="10177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1" name="Picture 17" descr="C:\Users\Tom\AppData\Local\Microsoft\Windows\INetCache\IE\NN7TXIFT\matt-icons_user-home[1]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47" y="236848"/>
            <a:ext cx="549639" cy="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m\AppData\Local\Microsoft\Windows\INetCache\IE\9XPSHUUL\icon-1549619_960_720[1]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9" y="1269929"/>
            <a:ext cx="564455" cy="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Tom\AppData\Local\Microsoft\Windows\INetCache\IE\NN7TXIFT\newspaper-154444_960_720[1]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38" y="2299936"/>
            <a:ext cx="564455" cy="4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0"/>
            <a:ext cx="3712704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*HSRM-LOGO* 	FACHBEREICH X 	STUDIENBEREICH Y </a:t>
            </a:r>
          </a:p>
        </p:txBody>
      </p:sp>
      <p:sp>
        <p:nvSpPr>
          <p:cNvPr id="20" name="Rechteck 19"/>
          <p:cNvSpPr/>
          <p:nvPr/>
        </p:nvSpPr>
        <p:spPr>
          <a:xfrm>
            <a:off x="-5373" y="403804"/>
            <a:ext cx="2480508" cy="8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RAUMNR</a:t>
            </a:r>
          </a:p>
        </p:txBody>
      </p:sp>
      <p:sp>
        <p:nvSpPr>
          <p:cNvPr id="21" name="Rechteck 20"/>
          <p:cNvSpPr/>
          <p:nvPr/>
        </p:nvSpPr>
        <p:spPr>
          <a:xfrm>
            <a:off x="-5375" y="1211412"/>
            <a:ext cx="2480509" cy="18407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75135" y="403804"/>
            <a:ext cx="2475136" cy="26483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12704" y="0"/>
            <a:ext cx="1237567" cy="40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UHR</a:t>
            </a:r>
          </a:p>
        </p:txBody>
      </p:sp>
    </p:spTree>
    <p:extLst>
      <p:ext uri="{BB962C8B-B14F-4D97-AF65-F5344CB8AC3E}">
        <p14:creationId xmlns:p14="http://schemas.microsoft.com/office/powerpoint/2010/main" val="16805136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Benutzerdefiniert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Tom</cp:lastModifiedBy>
  <cp:revision>7</cp:revision>
  <dcterms:created xsi:type="dcterms:W3CDTF">2018-03-20T10:13:53Z</dcterms:created>
  <dcterms:modified xsi:type="dcterms:W3CDTF">2018-10-20T12:22:08Z</dcterms:modified>
</cp:coreProperties>
</file>