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 showGuides="1">
      <p:cViewPr varScale="1">
        <p:scale>
          <a:sx n="102" d="100"/>
          <a:sy n="102" d="100"/>
        </p:scale>
        <p:origin x="4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890C-3D93-6B4E-A450-ED18BF746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3973D-FC18-FD45-8920-8205F1967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F99A2-7720-E24D-BCEB-0A8CE6BF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580F-D0A9-3D45-9056-597DA101B755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591D5-6AFB-AC40-8B88-2E6502C87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F4102-5903-134C-BE8E-4557DD88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9DE2-D609-E244-A21B-907C17E7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6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A915-BD46-E04D-8DF8-D840C6B6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F44A9-AE8F-104D-878D-241FE5751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ABD23-055E-3F4D-91C8-8B58B6DA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580F-D0A9-3D45-9056-597DA101B755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F3615-5A1B-6647-95D6-244CABAB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A454A-F0B7-D547-998F-3FABC96F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9DE2-D609-E244-A21B-907C17E7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9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3A258-704C-A949-8D92-82C635340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77A6F-C124-1148-8355-1777A37A0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80C00-84AA-5742-8EAF-19F16290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580F-D0A9-3D45-9056-597DA101B755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CABE7-418B-DC40-B486-5DAEC859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F0F0E-B04C-1F42-90AA-0F5DE31B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9DE2-D609-E244-A21B-907C17E7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2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DF54-3540-E844-B3A3-786E9782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08913-86CA-C247-B3E5-2E331B1FE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9A557-CB81-DE4A-AA27-9F092AB0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580F-D0A9-3D45-9056-597DA101B755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5809F-F005-184F-93D0-0412CC68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98D89-6077-5848-AA5E-30098B0B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9DE2-D609-E244-A21B-907C17E7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97F2-DC01-BC44-BDBA-80E3B356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487DB-17DA-1445-ABF5-FEC1EA8BD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E1A7C-17D8-2747-8B44-7B9B4A0D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580F-D0A9-3D45-9056-597DA101B755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09E7-0193-EE49-B779-1260BC9D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EF08B-6909-A043-B4A8-8F111228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9DE2-D609-E244-A21B-907C17E7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7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4CE16-A078-0046-B9E2-278D5C3E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6909-C0CF-B14F-BF2C-EC1B7D02B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2777B-E377-AF46-ACDA-D73745803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2B30E-3742-E543-8D4B-4278B3F08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580F-D0A9-3D45-9056-597DA101B755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04694-A333-544C-8CCE-6CDC5C66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30C8D-509A-0144-942D-FB51E3E4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9DE2-D609-E244-A21B-907C17E7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7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82EE8-CAD5-9441-81FB-2936287C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C90B8-46A0-514B-8CFF-FB2A0B61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E643C-B931-754E-BB5B-7F861B495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2A610-D6C1-DC40-BF4F-4E6EC28E5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8DC67-660A-8945-8CA9-F4FC5269A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6B8B6-CCF4-1C44-8E36-B4D12A35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580F-D0A9-3D45-9056-597DA101B755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F3B0F-36C8-8E45-822F-C8146EC4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6014C8-C0D1-E24F-895B-0BB0A46C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9DE2-D609-E244-A21B-907C17E7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7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4F49-4789-7845-8B71-44D9CAF3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B853E-BB35-0C45-98F9-448D602DA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580F-D0A9-3D45-9056-597DA101B755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6DB54-949F-8541-A8AF-0D92CE0E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5D74E-5385-B64C-B318-31D578F5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9DE2-D609-E244-A21B-907C17E7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4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A5DA81-5E5E-DE48-BF9D-8E0C6BBD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580F-D0A9-3D45-9056-597DA101B755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E2A93-4864-CE44-9517-15B6FD47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B5856-B03C-9744-B67A-1ADC40B5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9DE2-D609-E244-A21B-907C17E7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C464-7BF5-934B-9E6F-315E0848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45A89-5159-1041-B151-359FDC4D1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A8D40-1D60-4748-9B14-A243449D8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01C25-F53E-7E41-A3EC-07B719A7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580F-D0A9-3D45-9056-597DA101B755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BEA9E-68B0-624F-B2B5-D817D88A4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D8E25-E90A-A744-A656-973DFD83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9DE2-D609-E244-A21B-907C17E7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5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33EF-C2D2-9F46-8D73-AB708194C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DDF03-4A24-BF49-8F7A-A1ECF12C1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B9FA3-081C-6F45-9CB2-D6E4CE68A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7182D-818A-D34D-81D6-3EF989EDE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580F-D0A9-3D45-9056-597DA101B755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01298-1B65-ED4D-88DF-6029568F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9EDCF-1E72-FD42-ADFE-B9771636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9DE2-D609-E244-A21B-907C17E7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0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CDBB2A-14C9-F846-95B8-AD774312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E678D-CC01-BE42-A3B4-A290552E9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7C9B6-B6D4-3B45-A442-86BB29DED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6580F-D0A9-3D45-9056-597DA101B755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97DD6-FCF6-B94B-BC13-C5429621A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3BFB5-A9D0-ED4E-A1AB-1E38382E7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29DE2-D609-E244-A21B-907C17E7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9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3388-6087-6140-A65B-F8D91E75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Standardized signal quantification method is required for many purposes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ACB4C4-B884-FE44-BDCA-0C01F1F08628}"/>
              </a:ext>
            </a:extLst>
          </p:cNvPr>
          <p:cNvSpPr txBox="1"/>
          <p:nvPr/>
        </p:nvSpPr>
        <p:spPr>
          <a:xfrm>
            <a:off x="262810" y="3538266"/>
            <a:ext cx="5290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20 data/day/project </a:t>
            </a:r>
            <a:r>
              <a:rPr lang="en-US" dirty="0">
                <a:sym typeface="Wingdings" pitchFamily="2" charset="2"/>
              </a:rPr>
              <a:t> 2 months for 1000 data</a:t>
            </a:r>
          </a:p>
          <a:p>
            <a:pPr marL="285750" indent="-285750">
              <a:buFontTx/>
              <a:buChar char="-"/>
            </a:pPr>
            <a:r>
              <a:rPr lang="en-US" dirty="0">
                <a:sym typeface="Wingdings" pitchFamily="2" charset="2"/>
              </a:rPr>
              <a:t>I have </a:t>
            </a:r>
            <a:r>
              <a:rPr lang="en-US" dirty="0" err="1">
                <a:sym typeface="Wingdings" pitchFamily="2" charset="2"/>
              </a:rPr>
              <a:t>Matlab</a:t>
            </a:r>
            <a:r>
              <a:rPr lang="en-US" dirty="0">
                <a:sym typeface="Wingdings" pitchFamily="2" charset="2"/>
              </a:rPr>
              <a:t> code, but any software would be fine</a:t>
            </a:r>
            <a:endParaRPr lang="en-US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041CB27-418D-6C4C-821A-2BE14F1B98CD}"/>
              </a:ext>
            </a:extLst>
          </p:cNvPr>
          <p:cNvSpPr/>
          <p:nvPr/>
        </p:nvSpPr>
        <p:spPr>
          <a:xfrm>
            <a:off x="4441462" y="2296286"/>
            <a:ext cx="613775" cy="6293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6D0C387-2EEB-054D-BE98-8CEBB996E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122581"/>
              </p:ext>
            </p:extLst>
          </p:nvPr>
        </p:nvGraphicFramePr>
        <p:xfrm>
          <a:off x="5172460" y="1694006"/>
          <a:ext cx="684637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8506">
                  <a:extLst>
                    <a:ext uri="{9D8B030D-6E8A-4147-A177-3AD203B41FA5}">
                      <a16:colId xmlns:a16="http://schemas.microsoft.com/office/drawing/2014/main" val="2874013506"/>
                    </a:ext>
                  </a:extLst>
                </a:gridCol>
                <a:gridCol w="1824228">
                  <a:extLst>
                    <a:ext uri="{9D8B030D-6E8A-4147-A177-3AD203B41FA5}">
                      <a16:colId xmlns:a16="http://schemas.microsoft.com/office/drawing/2014/main" val="3264577442"/>
                    </a:ext>
                  </a:extLst>
                </a:gridCol>
                <a:gridCol w="2493645">
                  <a:extLst>
                    <a:ext uri="{9D8B030D-6E8A-4147-A177-3AD203B41FA5}">
                      <a16:colId xmlns:a16="http://schemas.microsoft.com/office/drawing/2014/main" val="452994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Experimental conditions</a:t>
                      </a:r>
                    </a:p>
                    <a:p>
                      <a:pPr algn="ctr"/>
                      <a:r>
                        <a:rPr lang="en-US" dirty="0"/>
                        <a:t>(Input)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Signal intensities</a:t>
                      </a:r>
                    </a:p>
                    <a:p>
                      <a:pPr algn="ctr"/>
                      <a:r>
                        <a:rPr lang="en-US" dirty="0"/>
                        <a:t>(Output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Normalized to the score</a:t>
                      </a:r>
                    </a:p>
                    <a:p>
                      <a:pPr algn="ctr"/>
                      <a:r>
                        <a:rPr lang="en-US" dirty="0"/>
                        <a:t>(Output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33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 8-9 for conjugation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38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pad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94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Detergent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77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318618"/>
                  </a:ext>
                </a:extLst>
              </a:tr>
            </a:tbl>
          </a:graphicData>
        </a:graphic>
      </p:graphicFrame>
      <p:sp>
        <p:nvSpPr>
          <p:cNvPr id="14" name="Right Arrow 13">
            <a:extLst>
              <a:ext uri="{FF2B5EF4-FFF2-40B4-BE49-F238E27FC236}">
                <a16:creationId xmlns:a16="http://schemas.microsoft.com/office/drawing/2014/main" id="{3FBC345C-BA43-D04C-B2C6-C5559DB1C678}"/>
              </a:ext>
            </a:extLst>
          </p:cNvPr>
          <p:cNvSpPr/>
          <p:nvPr/>
        </p:nvSpPr>
        <p:spPr>
          <a:xfrm rot="5400000">
            <a:off x="10409188" y="4319240"/>
            <a:ext cx="613775" cy="6293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684C2-2289-7E4A-B465-2EF5A906A0C6}"/>
              </a:ext>
            </a:extLst>
          </p:cNvPr>
          <p:cNvSpPr txBox="1"/>
          <p:nvPr/>
        </p:nvSpPr>
        <p:spPr>
          <a:xfrm>
            <a:off x="9606764" y="5153295"/>
            <a:ext cx="221862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Big data (~1000)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BDDED05-007E-5D46-BA1C-23890A4C8085}"/>
              </a:ext>
            </a:extLst>
          </p:cNvPr>
          <p:cNvGrpSpPr/>
          <p:nvPr/>
        </p:nvGrpSpPr>
        <p:grpSpPr>
          <a:xfrm>
            <a:off x="531596" y="1679630"/>
            <a:ext cx="3850410" cy="1663868"/>
            <a:chOff x="328396" y="1679630"/>
            <a:chExt cx="3850410" cy="166386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8E58C10-E7E0-C44E-B0C5-E62F4B84E547}"/>
                </a:ext>
              </a:extLst>
            </p:cNvPr>
            <p:cNvGrpSpPr/>
            <p:nvPr/>
          </p:nvGrpSpPr>
          <p:grpSpPr>
            <a:xfrm>
              <a:off x="328396" y="1975165"/>
              <a:ext cx="3850410" cy="1368333"/>
              <a:chOff x="-27202" y="1907433"/>
              <a:chExt cx="3850410" cy="1368333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F68AC6B-34FD-934A-A00F-409E53A5846D}"/>
                  </a:ext>
                </a:extLst>
              </p:cNvPr>
              <p:cNvSpPr txBox="1"/>
              <p:nvPr/>
            </p:nvSpPr>
            <p:spPr>
              <a:xfrm>
                <a:off x="2806583" y="2392425"/>
                <a:ext cx="101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∙ ∙ ∙ ∙ ∙ ∙ ∙ ∙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ABF2150-5FC2-7C4C-B694-698D83E2D958}"/>
                  </a:ext>
                </a:extLst>
              </p:cNvPr>
              <p:cNvGrpSpPr/>
              <p:nvPr/>
            </p:nvGrpSpPr>
            <p:grpSpPr>
              <a:xfrm>
                <a:off x="838200" y="1907433"/>
                <a:ext cx="1934517" cy="1368333"/>
                <a:chOff x="838200" y="1653433"/>
                <a:chExt cx="1934517" cy="1368333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84E8C8E8-939E-7049-9808-F8E887601C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838200" y="2132417"/>
                  <a:ext cx="469378" cy="889349"/>
                </a:xfrm>
                <a:prstGeom prst="rect">
                  <a:avLst/>
                </a:prstGeom>
              </p:spPr>
            </p:pic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C08E9A77-DF29-1443-8D04-A04FA369DA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1330717" y="2132417"/>
                  <a:ext cx="469378" cy="889349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C314200E-9867-8048-AE24-6D7BC4AAC6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1800095" y="2132417"/>
                  <a:ext cx="469378" cy="889349"/>
                </a:xfrm>
                <a:prstGeom prst="rect">
                  <a:avLst/>
                </a:prstGeom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71D61B57-A811-BB46-899A-77862F1220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2303339" y="2132417"/>
                  <a:ext cx="469378" cy="889349"/>
                </a:xfrm>
                <a:prstGeom prst="rect">
                  <a:avLst/>
                </a:prstGeom>
              </p:spPr>
            </p:pic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F128B57-0529-6244-AD4E-0BC367D523B5}"/>
                    </a:ext>
                  </a:extLst>
                </p:cNvPr>
                <p:cNvSpPr/>
                <p:nvPr/>
              </p:nvSpPr>
              <p:spPr>
                <a:xfrm>
                  <a:off x="885695" y="1653433"/>
                  <a:ext cx="1828800" cy="42588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000"/>
                    </a:gs>
                    <a:gs pos="40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  <a:alpha val="12000"/>
                      </a:schemeClr>
                    </a:gs>
                  </a:gsLst>
                  <a:lin ang="10800000" scaled="1"/>
                  <a:tileRect/>
                </a:gra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55FE04-CAAB-D844-BFB6-89DE0EC64B33}"/>
                  </a:ext>
                </a:extLst>
              </p:cNvPr>
              <p:cNvSpPr txBox="1"/>
              <p:nvPr/>
            </p:nvSpPr>
            <p:spPr>
              <a:xfrm>
                <a:off x="36181" y="1935709"/>
                <a:ext cx="700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Score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D168C3-939C-074B-BDF9-B9330077C69E}"/>
                  </a:ext>
                </a:extLst>
              </p:cNvPr>
              <p:cNvSpPr txBox="1"/>
              <p:nvPr/>
            </p:nvSpPr>
            <p:spPr>
              <a:xfrm>
                <a:off x="-27202" y="2661800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Signals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345D7BD-45CE-F74C-8142-305B2FE84E53}"/>
                </a:ext>
              </a:extLst>
            </p:cNvPr>
            <p:cNvSpPr txBox="1"/>
            <p:nvPr/>
          </p:nvSpPr>
          <p:spPr>
            <a:xfrm>
              <a:off x="1207427" y="16796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46E7D3-26FF-474F-B98A-0BD378220CA8}"/>
                </a:ext>
              </a:extLst>
            </p:cNvPr>
            <p:cNvSpPr txBox="1"/>
            <p:nvPr/>
          </p:nvSpPr>
          <p:spPr>
            <a:xfrm>
              <a:off x="2699478" y="167963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7E7BC5-D475-D249-8381-08479DCD56AA}"/>
              </a:ext>
            </a:extLst>
          </p:cNvPr>
          <p:cNvCxnSpPr/>
          <p:nvPr/>
        </p:nvCxnSpPr>
        <p:spPr>
          <a:xfrm flipH="1" flipV="1">
            <a:off x="8065831" y="4872364"/>
            <a:ext cx="1540933" cy="5618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BBFD02-A719-1A4C-B570-A4228DA3E62F}"/>
              </a:ext>
            </a:extLst>
          </p:cNvPr>
          <p:cNvCxnSpPr>
            <a:cxnSpLocks/>
          </p:cNvCxnSpPr>
          <p:nvPr/>
        </p:nvCxnSpPr>
        <p:spPr>
          <a:xfrm flipH="1">
            <a:off x="8065831" y="5434226"/>
            <a:ext cx="1540933" cy="6956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F5FB435-8DBD-664D-997A-2C3556402435}"/>
              </a:ext>
            </a:extLst>
          </p:cNvPr>
          <p:cNvSpPr/>
          <p:nvPr/>
        </p:nvSpPr>
        <p:spPr>
          <a:xfrm>
            <a:off x="561113" y="4372752"/>
            <a:ext cx="7295954" cy="1174475"/>
          </a:xfrm>
          <a:prstGeom prst="round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Internal purposes: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Know the score right after scan (i.e. no naked eye detection in R&amp;D)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Compare signal intensities in different experiments (at least in R&amp;D)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Design of experiment to expect input to achieve target sensitivity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3E3C346-23C9-E041-A7E9-FF147B6B08FF}"/>
              </a:ext>
            </a:extLst>
          </p:cNvPr>
          <p:cNvSpPr/>
          <p:nvPr/>
        </p:nvSpPr>
        <p:spPr>
          <a:xfrm>
            <a:off x="561113" y="5727812"/>
            <a:ext cx="7295954" cy="993741"/>
          </a:xfrm>
          <a:prstGeom prst="round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External purposes: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App for cell phone detection to know positive/negative by end user</a:t>
            </a:r>
          </a:p>
        </p:txBody>
      </p:sp>
    </p:spTree>
    <p:extLst>
      <p:ext uri="{BB962C8B-B14F-4D97-AF65-F5344CB8AC3E}">
        <p14:creationId xmlns:p14="http://schemas.microsoft.com/office/powerpoint/2010/main" val="3853361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149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Standardized signal quantification method is required for many purposes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Koji Abe</dc:creator>
  <cp:lastModifiedBy>Koji Abe</cp:lastModifiedBy>
  <cp:revision>13</cp:revision>
  <dcterms:created xsi:type="dcterms:W3CDTF">2018-11-03T20:54:46Z</dcterms:created>
  <dcterms:modified xsi:type="dcterms:W3CDTF">2018-11-26T04:08:48Z</dcterms:modified>
</cp:coreProperties>
</file>