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8" r:id="rId3"/>
    <p:sldId id="270" r:id="rId4"/>
    <p:sldId id="283" r:id="rId5"/>
    <p:sldId id="284" r:id="rId6"/>
    <p:sldId id="271" r:id="rId7"/>
    <p:sldId id="272" r:id="rId8"/>
    <p:sldId id="285" r:id="rId9"/>
    <p:sldId id="273" r:id="rId10"/>
    <p:sldId id="274" r:id="rId11"/>
    <p:sldId id="257" r:id="rId12"/>
    <p:sldId id="258" r:id="rId13"/>
    <p:sldId id="263" r:id="rId14"/>
    <p:sldId id="264" r:id="rId15"/>
    <p:sldId id="265" r:id="rId16"/>
    <p:sldId id="259" r:id="rId17"/>
    <p:sldId id="266" r:id="rId18"/>
    <p:sldId id="267" r:id="rId19"/>
    <p:sldId id="268" r:id="rId20"/>
    <p:sldId id="279" r:id="rId21"/>
    <p:sldId id="260" r:id="rId22"/>
    <p:sldId id="280" r:id="rId23"/>
    <p:sldId id="277" r:id="rId24"/>
    <p:sldId id="275" r:id="rId25"/>
    <p:sldId id="276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71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" y="8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99ED107-D53C-4D48-87CB-A721CFF75BBD}" type="doc">
      <dgm:prSet loTypeId="urn:microsoft.com/office/officeart/2005/8/layout/gear1" loCatId="process" qsTypeId="urn:microsoft.com/office/officeart/2005/8/quickstyle/simple1" qsCatId="simple" csTypeId="urn:microsoft.com/office/officeart/2005/8/colors/accent1_2" csCatId="accent1" phldr="1"/>
      <dgm:spPr/>
    </dgm:pt>
    <dgm:pt modelId="{5BED37C9-853F-493B-B918-F97822EC6BAE}">
      <dgm:prSet phldrT="[文本]"/>
      <dgm:spPr/>
      <dgm:t>
        <a:bodyPr/>
        <a:lstStyle/>
        <a:p>
          <a:r>
            <a:rPr lang="en-US" altLang="zh-CN" dirty="0" err="1" smtClean="0"/>
            <a:t>HydroCMS</a:t>
          </a:r>
          <a:endParaRPr lang="zh-CN" altLang="en-US" dirty="0"/>
        </a:p>
      </dgm:t>
    </dgm:pt>
    <dgm:pt modelId="{2A7A5726-646B-42D6-8331-D6E968DD4E5C}" type="parTrans" cxnId="{7ABED433-1B5C-4BDB-9626-A248C57E2B06}">
      <dgm:prSet/>
      <dgm:spPr/>
      <dgm:t>
        <a:bodyPr/>
        <a:lstStyle/>
        <a:p>
          <a:endParaRPr lang="zh-CN" altLang="en-US"/>
        </a:p>
      </dgm:t>
    </dgm:pt>
    <dgm:pt modelId="{E5AF662B-7D01-4E73-A022-699C93780585}" type="sibTrans" cxnId="{7ABED433-1B5C-4BDB-9626-A248C57E2B06}">
      <dgm:prSet/>
      <dgm:spPr/>
      <dgm:t>
        <a:bodyPr/>
        <a:lstStyle/>
        <a:p>
          <a:endParaRPr lang="zh-CN" altLang="en-US"/>
        </a:p>
      </dgm:t>
    </dgm:pt>
    <dgm:pt modelId="{6C0E91F2-0CDC-43F0-98FF-4753C6258322}">
      <dgm:prSet phldrT="[文本]"/>
      <dgm:spPr/>
      <dgm:t>
        <a:bodyPr/>
        <a:lstStyle/>
        <a:p>
          <a:r>
            <a:rPr lang="zh-CN" altLang="en-US" dirty="0" smtClean="0"/>
            <a:t>提升工程师品质</a:t>
          </a:r>
          <a:endParaRPr lang="zh-CN" altLang="en-US" dirty="0"/>
        </a:p>
      </dgm:t>
    </dgm:pt>
    <dgm:pt modelId="{8152EEA6-55CB-433D-9707-CC156F5519AC}" type="parTrans" cxnId="{0850F204-8AFC-42E3-B1D9-BAB1EF3BD861}">
      <dgm:prSet/>
      <dgm:spPr/>
      <dgm:t>
        <a:bodyPr/>
        <a:lstStyle/>
        <a:p>
          <a:endParaRPr lang="zh-CN" altLang="en-US"/>
        </a:p>
      </dgm:t>
    </dgm:pt>
    <dgm:pt modelId="{D08E42D3-A792-4E49-A384-36A763E6837F}" type="sibTrans" cxnId="{0850F204-8AFC-42E3-B1D9-BAB1EF3BD861}">
      <dgm:prSet/>
      <dgm:spPr/>
      <dgm:t>
        <a:bodyPr/>
        <a:lstStyle/>
        <a:p>
          <a:endParaRPr lang="zh-CN" altLang="en-US"/>
        </a:p>
      </dgm:t>
    </dgm:pt>
    <dgm:pt modelId="{848FDDBA-BE89-422D-BEC3-B8716F36A95B}">
      <dgm:prSet phldrT="[文本]"/>
      <dgm:spPr/>
      <dgm:t>
        <a:bodyPr/>
        <a:lstStyle/>
        <a:p>
          <a:r>
            <a:rPr lang="zh-CN" altLang="en-US" dirty="0" smtClean="0"/>
            <a:t>优雅地管理资料</a:t>
          </a:r>
          <a:endParaRPr lang="zh-CN" altLang="en-US" dirty="0"/>
        </a:p>
      </dgm:t>
    </dgm:pt>
    <dgm:pt modelId="{50B36D92-E1DB-4A4B-8DC8-208739725C03}" type="parTrans" cxnId="{D9A12D7C-6027-4DAA-B3F3-76A5E57996AB}">
      <dgm:prSet/>
      <dgm:spPr/>
      <dgm:t>
        <a:bodyPr/>
        <a:lstStyle/>
        <a:p>
          <a:endParaRPr lang="zh-CN" altLang="en-US"/>
        </a:p>
      </dgm:t>
    </dgm:pt>
    <dgm:pt modelId="{9E0DAB51-5694-4409-96DE-596A1BDC65FD}" type="sibTrans" cxnId="{D9A12D7C-6027-4DAA-B3F3-76A5E57996AB}">
      <dgm:prSet/>
      <dgm:spPr/>
      <dgm:t>
        <a:bodyPr/>
        <a:lstStyle/>
        <a:p>
          <a:endParaRPr lang="zh-CN" altLang="en-US"/>
        </a:p>
      </dgm:t>
    </dgm:pt>
    <dgm:pt modelId="{DF5F5471-61DA-49CF-B008-B632273C1EF8}">
      <dgm:prSet phldrT="[文本]"/>
      <dgm:spPr/>
      <dgm:t>
        <a:bodyPr/>
        <a:lstStyle/>
        <a:p>
          <a:endParaRPr lang="zh-CN" altLang="en-US"/>
        </a:p>
      </dgm:t>
    </dgm:pt>
    <dgm:pt modelId="{15018531-FAAB-453B-AC7E-D2151BF48029}" type="parTrans" cxnId="{F7EA838F-6B0B-4DB8-AE3D-849EF8F7D671}">
      <dgm:prSet/>
      <dgm:spPr/>
      <dgm:t>
        <a:bodyPr/>
        <a:lstStyle/>
        <a:p>
          <a:endParaRPr lang="zh-CN" altLang="en-US"/>
        </a:p>
      </dgm:t>
    </dgm:pt>
    <dgm:pt modelId="{41062EDC-306F-4F08-BF37-078D0EC986D8}" type="sibTrans" cxnId="{F7EA838F-6B0B-4DB8-AE3D-849EF8F7D671}">
      <dgm:prSet/>
      <dgm:spPr/>
      <dgm:t>
        <a:bodyPr/>
        <a:lstStyle/>
        <a:p>
          <a:endParaRPr lang="zh-CN" altLang="en-US"/>
        </a:p>
      </dgm:t>
    </dgm:pt>
    <dgm:pt modelId="{137B92BF-0CBA-4EEC-9E5F-8917E4BD99FC}" type="pres">
      <dgm:prSet presAssocID="{B99ED107-D53C-4D48-87CB-A721CFF75BBD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6F775B6A-234F-4C49-BA2C-31226E4C7FA1}" type="pres">
      <dgm:prSet presAssocID="{5BED37C9-853F-493B-B918-F97822EC6BAE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BD43CB9-8A78-490F-AB02-14FBAB78D71D}" type="pres">
      <dgm:prSet presAssocID="{5BED37C9-853F-493B-B918-F97822EC6BAE}" presName="gear1srcNode" presStyleLbl="node1" presStyleIdx="0" presStyleCnt="3"/>
      <dgm:spPr/>
      <dgm:t>
        <a:bodyPr/>
        <a:lstStyle/>
        <a:p>
          <a:endParaRPr lang="zh-CN" altLang="en-US"/>
        </a:p>
      </dgm:t>
    </dgm:pt>
    <dgm:pt modelId="{20CF749B-FF33-40EC-92F9-50672B49970A}" type="pres">
      <dgm:prSet presAssocID="{5BED37C9-853F-493B-B918-F97822EC6BAE}" presName="gear1dstNode" presStyleLbl="node1" presStyleIdx="0" presStyleCnt="3"/>
      <dgm:spPr/>
      <dgm:t>
        <a:bodyPr/>
        <a:lstStyle/>
        <a:p>
          <a:endParaRPr lang="zh-CN" altLang="en-US"/>
        </a:p>
      </dgm:t>
    </dgm:pt>
    <dgm:pt modelId="{57447182-D74B-4258-860E-30720E69DDE1}" type="pres">
      <dgm:prSet presAssocID="{6C0E91F2-0CDC-43F0-98FF-4753C6258322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02C8926-989B-46A4-9BA1-924E71D41103}" type="pres">
      <dgm:prSet presAssocID="{6C0E91F2-0CDC-43F0-98FF-4753C6258322}" presName="gear2srcNode" presStyleLbl="node1" presStyleIdx="1" presStyleCnt="3"/>
      <dgm:spPr/>
      <dgm:t>
        <a:bodyPr/>
        <a:lstStyle/>
        <a:p>
          <a:endParaRPr lang="zh-CN" altLang="en-US"/>
        </a:p>
      </dgm:t>
    </dgm:pt>
    <dgm:pt modelId="{94B8BFCF-8F34-4183-9B58-6E86F7FCC11A}" type="pres">
      <dgm:prSet presAssocID="{6C0E91F2-0CDC-43F0-98FF-4753C6258322}" presName="gear2dstNode" presStyleLbl="node1" presStyleIdx="1" presStyleCnt="3"/>
      <dgm:spPr/>
      <dgm:t>
        <a:bodyPr/>
        <a:lstStyle/>
        <a:p>
          <a:endParaRPr lang="zh-CN" altLang="en-US"/>
        </a:p>
      </dgm:t>
    </dgm:pt>
    <dgm:pt modelId="{9206B979-B23A-4C52-9818-9A9554605BDB}" type="pres">
      <dgm:prSet presAssocID="{848FDDBA-BE89-422D-BEC3-B8716F36A95B}" presName="gear3" presStyleLbl="node1" presStyleIdx="2" presStyleCnt="3"/>
      <dgm:spPr/>
      <dgm:t>
        <a:bodyPr/>
        <a:lstStyle/>
        <a:p>
          <a:endParaRPr lang="zh-CN" altLang="en-US"/>
        </a:p>
      </dgm:t>
    </dgm:pt>
    <dgm:pt modelId="{EB76F5BA-94D5-4641-860B-328C57889AB9}" type="pres">
      <dgm:prSet presAssocID="{848FDDBA-BE89-422D-BEC3-B8716F36A95B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BF1099C-61F2-43D2-89BB-4C193DCA9F2A}" type="pres">
      <dgm:prSet presAssocID="{848FDDBA-BE89-422D-BEC3-B8716F36A95B}" presName="gear3srcNode" presStyleLbl="node1" presStyleIdx="2" presStyleCnt="3"/>
      <dgm:spPr/>
      <dgm:t>
        <a:bodyPr/>
        <a:lstStyle/>
        <a:p>
          <a:endParaRPr lang="zh-CN" altLang="en-US"/>
        </a:p>
      </dgm:t>
    </dgm:pt>
    <dgm:pt modelId="{3440AD3C-10DB-4AAF-836D-7BB8DE8333E1}" type="pres">
      <dgm:prSet presAssocID="{848FDDBA-BE89-422D-BEC3-B8716F36A95B}" presName="gear3dstNode" presStyleLbl="node1" presStyleIdx="2" presStyleCnt="3"/>
      <dgm:spPr/>
      <dgm:t>
        <a:bodyPr/>
        <a:lstStyle/>
        <a:p>
          <a:endParaRPr lang="zh-CN" altLang="en-US"/>
        </a:p>
      </dgm:t>
    </dgm:pt>
    <dgm:pt modelId="{861D148A-740C-49CF-A07B-B0EF24354A9A}" type="pres">
      <dgm:prSet presAssocID="{E5AF662B-7D01-4E73-A022-699C93780585}" presName="connector1" presStyleLbl="sibTrans2D1" presStyleIdx="0" presStyleCnt="3"/>
      <dgm:spPr/>
      <dgm:t>
        <a:bodyPr/>
        <a:lstStyle/>
        <a:p>
          <a:endParaRPr lang="zh-CN" altLang="en-US"/>
        </a:p>
      </dgm:t>
    </dgm:pt>
    <dgm:pt modelId="{A6D9066F-5136-4854-B5DD-FCFE7B73CC67}" type="pres">
      <dgm:prSet presAssocID="{D08E42D3-A792-4E49-A384-36A763E6837F}" presName="connector2" presStyleLbl="sibTrans2D1" presStyleIdx="1" presStyleCnt="3"/>
      <dgm:spPr/>
      <dgm:t>
        <a:bodyPr/>
        <a:lstStyle/>
        <a:p>
          <a:endParaRPr lang="zh-CN" altLang="en-US"/>
        </a:p>
      </dgm:t>
    </dgm:pt>
    <dgm:pt modelId="{CEFC1BB0-8163-4A97-ADCA-B0EA2E864770}" type="pres">
      <dgm:prSet presAssocID="{9E0DAB51-5694-4409-96DE-596A1BDC65FD}" presName="connector3" presStyleLbl="sibTrans2D1" presStyleIdx="2" presStyleCnt="3"/>
      <dgm:spPr/>
      <dgm:t>
        <a:bodyPr/>
        <a:lstStyle/>
        <a:p>
          <a:endParaRPr lang="zh-CN" altLang="en-US"/>
        </a:p>
      </dgm:t>
    </dgm:pt>
  </dgm:ptLst>
  <dgm:cxnLst>
    <dgm:cxn modelId="{F7EA838F-6B0B-4DB8-AE3D-849EF8F7D671}" srcId="{B99ED107-D53C-4D48-87CB-A721CFF75BBD}" destId="{DF5F5471-61DA-49CF-B008-B632273C1EF8}" srcOrd="3" destOrd="0" parTransId="{15018531-FAAB-453B-AC7E-D2151BF48029}" sibTransId="{41062EDC-306F-4F08-BF37-078D0EC986D8}"/>
    <dgm:cxn modelId="{18B89C48-01DE-4A4C-AAA7-B1521479ADA8}" type="presOf" srcId="{9E0DAB51-5694-4409-96DE-596A1BDC65FD}" destId="{CEFC1BB0-8163-4A97-ADCA-B0EA2E864770}" srcOrd="0" destOrd="0" presId="urn:microsoft.com/office/officeart/2005/8/layout/gear1"/>
    <dgm:cxn modelId="{D83C6A9F-CBC0-464D-B5BD-FD25D074942D}" type="presOf" srcId="{6C0E91F2-0CDC-43F0-98FF-4753C6258322}" destId="{702C8926-989B-46A4-9BA1-924E71D41103}" srcOrd="1" destOrd="0" presId="urn:microsoft.com/office/officeart/2005/8/layout/gear1"/>
    <dgm:cxn modelId="{5F0B5E8C-0DDD-4D09-810A-3B1DD5FB034E}" type="presOf" srcId="{848FDDBA-BE89-422D-BEC3-B8716F36A95B}" destId="{3440AD3C-10DB-4AAF-836D-7BB8DE8333E1}" srcOrd="3" destOrd="0" presId="urn:microsoft.com/office/officeart/2005/8/layout/gear1"/>
    <dgm:cxn modelId="{7ABED433-1B5C-4BDB-9626-A248C57E2B06}" srcId="{B99ED107-D53C-4D48-87CB-A721CFF75BBD}" destId="{5BED37C9-853F-493B-B918-F97822EC6BAE}" srcOrd="0" destOrd="0" parTransId="{2A7A5726-646B-42D6-8331-D6E968DD4E5C}" sibTransId="{E5AF662B-7D01-4E73-A022-699C93780585}"/>
    <dgm:cxn modelId="{1D2C9F83-1ADC-4A04-A1B6-E29DDBD3FF73}" type="presOf" srcId="{D08E42D3-A792-4E49-A384-36A763E6837F}" destId="{A6D9066F-5136-4854-B5DD-FCFE7B73CC67}" srcOrd="0" destOrd="0" presId="urn:microsoft.com/office/officeart/2005/8/layout/gear1"/>
    <dgm:cxn modelId="{11FB3FB2-34AF-4CD4-99AD-A1091C9790F9}" type="presOf" srcId="{848FDDBA-BE89-422D-BEC3-B8716F36A95B}" destId="{EB76F5BA-94D5-4641-860B-328C57889AB9}" srcOrd="1" destOrd="0" presId="urn:microsoft.com/office/officeart/2005/8/layout/gear1"/>
    <dgm:cxn modelId="{D9A12D7C-6027-4DAA-B3F3-76A5E57996AB}" srcId="{B99ED107-D53C-4D48-87CB-A721CFF75BBD}" destId="{848FDDBA-BE89-422D-BEC3-B8716F36A95B}" srcOrd="2" destOrd="0" parTransId="{50B36D92-E1DB-4A4B-8DC8-208739725C03}" sibTransId="{9E0DAB51-5694-4409-96DE-596A1BDC65FD}"/>
    <dgm:cxn modelId="{63ACE2C0-F9B4-447F-ADA8-0F2C3CE38D95}" type="presOf" srcId="{5BED37C9-853F-493B-B918-F97822EC6BAE}" destId="{6F775B6A-234F-4C49-BA2C-31226E4C7FA1}" srcOrd="0" destOrd="0" presId="urn:microsoft.com/office/officeart/2005/8/layout/gear1"/>
    <dgm:cxn modelId="{64EA5187-3EF9-4826-B637-0BB9D37C4B7C}" type="presOf" srcId="{848FDDBA-BE89-422D-BEC3-B8716F36A95B}" destId="{9206B979-B23A-4C52-9818-9A9554605BDB}" srcOrd="0" destOrd="0" presId="urn:microsoft.com/office/officeart/2005/8/layout/gear1"/>
    <dgm:cxn modelId="{AAF32462-181D-4583-AEFD-41FA895B0834}" type="presOf" srcId="{848FDDBA-BE89-422D-BEC3-B8716F36A95B}" destId="{7BF1099C-61F2-43D2-89BB-4C193DCA9F2A}" srcOrd="2" destOrd="0" presId="urn:microsoft.com/office/officeart/2005/8/layout/gear1"/>
    <dgm:cxn modelId="{45989764-4635-46FB-8FC9-3A06223396D6}" type="presOf" srcId="{E5AF662B-7D01-4E73-A022-699C93780585}" destId="{861D148A-740C-49CF-A07B-B0EF24354A9A}" srcOrd="0" destOrd="0" presId="urn:microsoft.com/office/officeart/2005/8/layout/gear1"/>
    <dgm:cxn modelId="{CE66C41C-2AC2-41D0-9432-7CA6DEE8BF91}" type="presOf" srcId="{6C0E91F2-0CDC-43F0-98FF-4753C6258322}" destId="{57447182-D74B-4258-860E-30720E69DDE1}" srcOrd="0" destOrd="0" presId="urn:microsoft.com/office/officeart/2005/8/layout/gear1"/>
    <dgm:cxn modelId="{0850F204-8AFC-42E3-B1D9-BAB1EF3BD861}" srcId="{B99ED107-D53C-4D48-87CB-A721CFF75BBD}" destId="{6C0E91F2-0CDC-43F0-98FF-4753C6258322}" srcOrd="1" destOrd="0" parTransId="{8152EEA6-55CB-433D-9707-CC156F5519AC}" sibTransId="{D08E42D3-A792-4E49-A384-36A763E6837F}"/>
    <dgm:cxn modelId="{BDFC68E8-C2F1-4EB7-8DD1-1BFF5703A16C}" type="presOf" srcId="{5BED37C9-853F-493B-B918-F97822EC6BAE}" destId="{20CF749B-FF33-40EC-92F9-50672B49970A}" srcOrd="2" destOrd="0" presId="urn:microsoft.com/office/officeart/2005/8/layout/gear1"/>
    <dgm:cxn modelId="{9AC2E404-D49D-4C53-B1CC-1C418606225A}" type="presOf" srcId="{B99ED107-D53C-4D48-87CB-A721CFF75BBD}" destId="{137B92BF-0CBA-4EEC-9E5F-8917E4BD99FC}" srcOrd="0" destOrd="0" presId="urn:microsoft.com/office/officeart/2005/8/layout/gear1"/>
    <dgm:cxn modelId="{E74B2B7E-B1FB-49DA-ACF1-1819F497CB19}" type="presOf" srcId="{5BED37C9-853F-493B-B918-F97822EC6BAE}" destId="{ABD43CB9-8A78-490F-AB02-14FBAB78D71D}" srcOrd="1" destOrd="0" presId="urn:microsoft.com/office/officeart/2005/8/layout/gear1"/>
    <dgm:cxn modelId="{FB493CF2-2F26-4E1F-B52C-D5F366050A66}" type="presOf" srcId="{6C0E91F2-0CDC-43F0-98FF-4753C6258322}" destId="{94B8BFCF-8F34-4183-9B58-6E86F7FCC11A}" srcOrd="2" destOrd="0" presId="urn:microsoft.com/office/officeart/2005/8/layout/gear1"/>
    <dgm:cxn modelId="{425C7918-0035-4453-82F4-B6F4D6E3AA9E}" type="presParOf" srcId="{137B92BF-0CBA-4EEC-9E5F-8917E4BD99FC}" destId="{6F775B6A-234F-4C49-BA2C-31226E4C7FA1}" srcOrd="0" destOrd="0" presId="urn:microsoft.com/office/officeart/2005/8/layout/gear1"/>
    <dgm:cxn modelId="{EC13BB7E-188D-4D4D-A181-01204D8A583C}" type="presParOf" srcId="{137B92BF-0CBA-4EEC-9E5F-8917E4BD99FC}" destId="{ABD43CB9-8A78-490F-AB02-14FBAB78D71D}" srcOrd="1" destOrd="0" presId="urn:microsoft.com/office/officeart/2005/8/layout/gear1"/>
    <dgm:cxn modelId="{99D8AD44-57F8-4C87-A99B-9E4D135189C5}" type="presParOf" srcId="{137B92BF-0CBA-4EEC-9E5F-8917E4BD99FC}" destId="{20CF749B-FF33-40EC-92F9-50672B49970A}" srcOrd="2" destOrd="0" presId="urn:microsoft.com/office/officeart/2005/8/layout/gear1"/>
    <dgm:cxn modelId="{AEFB148C-6A24-48E4-A85F-6EFE993B42D7}" type="presParOf" srcId="{137B92BF-0CBA-4EEC-9E5F-8917E4BD99FC}" destId="{57447182-D74B-4258-860E-30720E69DDE1}" srcOrd="3" destOrd="0" presId="urn:microsoft.com/office/officeart/2005/8/layout/gear1"/>
    <dgm:cxn modelId="{18CC3635-7016-4D7B-AAF3-15CA4732EC5F}" type="presParOf" srcId="{137B92BF-0CBA-4EEC-9E5F-8917E4BD99FC}" destId="{702C8926-989B-46A4-9BA1-924E71D41103}" srcOrd="4" destOrd="0" presId="urn:microsoft.com/office/officeart/2005/8/layout/gear1"/>
    <dgm:cxn modelId="{614A5E55-7CDE-4536-B731-70D61092A4FF}" type="presParOf" srcId="{137B92BF-0CBA-4EEC-9E5F-8917E4BD99FC}" destId="{94B8BFCF-8F34-4183-9B58-6E86F7FCC11A}" srcOrd="5" destOrd="0" presId="urn:microsoft.com/office/officeart/2005/8/layout/gear1"/>
    <dgm:cxn modelId="{30BD24CC-7C4B-4913-A9F0-1C5EF50A85DC}" type="presParOf" srcId="{137B92BF-0CBA-4EEC-9E5F-8917E4BD99FC}" destId="{9206B979-B23A-4C52-9818-9A9554605BDB}" srcOrd="6" destOrd="0" presId="urn:microsoft.com/office/officeart/2005/8/layout/gear1"/>
    <dgm:cxn modelId="{27194B99-0EF3-4223-AD36-B974CAA1E5FE}" type="presParOf" srcId="{137B92BF-0CBA-4EEC-9E5F-8917E4BD99FC}" destId="{EB76F5BA-94D5-4641-860B-328C57889AB9}" srcOrd="7" destOrd="0" presId="urn:microsoft.com/office/officeart/2005/8/layout/gear1"/>
    <dgm:cxn modelId="{231F5ED0-EE4F-469A-87A9-A067D94BDD0C}" type="presParOf" srcId="{137B92BF-0CBA-4EEC-9E5F-8917E4BD99FC}" destId="{7BF1099C-61F2-43D2-89BB-4C193DCA9F2A}" srcOrd="8" destOrd="0" presId="urn:microsoft.com/office/officeart/2005/8/layout/gear1"/>
    <dgm:cxn modelId="{75E40C2E-0831-4608-BDCF-1F2F9E50F53B}" type="presParOf" srcId="{137B92BF-0CBA-4EEC-9E5F-8917E4BD99FC}" destId="{3440AD3C-10DB-4AAF-836D-7BB8DE8333E1}" srcOrd="9" destOrd="0" presId="urn:microsoft.com/office/officeart/2005/8/layout/gear1"/>
    <dgm:cxn modelId="{1D2F8A83-BF43-4496-B819-750339C1DC76}" type="presParOf" srcId="{137B92BF-0CBA-4EEC-9E5F-8917E4BD99FC}" destId="{861D148A-740C-49CF-A07B-B0EF24354A9A}" srcOrd="10" destOrd="0" presId="urn:microsoft.com/office/officeart/2005/8/layout/gear1"/>
    <dgm:cxn modelId="{3187A888-363D-49BC-9C0C-8743204FA511}" type="presParOf" srcId="{137B92BF-0CBA-4EEC-9E5F-8917E4BD99FC}" destId="{A6D9066F-5136-4854-B5DD-FCFE7B73CC67}" srcOrd="11" destOrd="0" presId="urn:microsoft.com/office/officeart/2005/8/layout/gear1"/>
    <dgm:cxn modelId="{6B77BB64-3E2A-481E-A48F-4723E205E787}" type="presParOf" srcId="{137B92BF-0CBA-4EEC-9E5F-8917E4BD99FC}" destId="{CEFC1BB0-8163-4A97-ADCA-B0EA2E864770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93FCCEA-65DE-40D5-961F-3FB9B846B2B5}" type="doc">
      <dgm:prSet loTypeId="urn:microsoft.com/office/officeart/2005/8/layout/radial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D7D53E1-8FCE-4B5B-B7E4-B683BFF0A349}">
      <dgm:prSet phldrT="[文本]"/>
      <dgm:spPr/>
      <dgm:t>
        <a:bodyPr/>
        <a:lstStyle/>
        <a:p>
          <a:r>
            <a:rPr lang="zh-CN" altLang="en-US" dirty="0" smtClean="0"/>
            <a:t>资料管理</a:t>
          </a:r>
          <a:endParaRPr lang="zh-CN" altLang="en-US" dirty="0"/>
        </a:p>
      </dgm:t>
    </dgm:pt>
    <dgm:pt modelId="{78B2B8AE-04FA-475E-8AD2-A2CFB832D1AB}" type="parTrans" cxnId="{D384A7D4-31C9-4174-9CA0-77BE165B826B}">
      <dgm:prSet/>
      <dgm:spPr/>
      <dgm:t>
        <a:bodyPr/>
        <a:lstStyle/>
        <a:p>
          <a:endParaRPr lang="zh-CN" altLang="en-US"/>
        </a:p>
      </dgm:t>
    </dgm:pt>
    <dgm:pt modelId="{CB9055B1-521E-4C8B-A955-B45A2E82CD88}" type="sibTrans" cxnId="{D384A7D4-31C9-4174-9CA0-77BE165B826B}">
      <dgm:prSet/>
      <dgm:spPr/>
      <dgm:t>
        <a:bodyPr/>
        <a:lstStyle/>
        <a:p>
          <a:endParaRPr lang="zh-CN" altLang="en-US"/>
        </a:p>
      </dgm:t>
    </dgm:pt>
    <dgm:pt modelId="{E871AFC1-EF0B-4E8B-9777-8A8D8DC079CE}">
      <dgm:prSet phldrT="[文本]"/>
      <dgm:spPr/>
      <dgm:t>
        <a:bodyPr/>
        <a:lstStyle/>
        <a:p>
          <a:r>
            <a:rPr lang="zh-CN" altLang="en-US" dirty="0" smtClean="0"/>
            <a:t>收集</a:t>
          </a:r>
          <a:endParaRPr lang="zh-CN" altLang="en-US" dirty="0"/>
        </a:p>
      </dgm:t>
    </dgm:pt>
    <dgm:pt modelId="{03B03151-190E-400D-B583-C6BE5C2F0863}" type="parTrans" cxnId="{7CD7D4F0-E3EE-44E4-8958-A216ED1C9E5C}">
      <dgm:prSet/>
      <dgm:spPr/>
      <dgm:t>
        <a:bodyPr/>
        <a:lstStyle/>
        <a:p>
          <a:endParaRPr lang="zh-CN" altLang="en-US"/>
        </a:p>
      </dgm:t>
    </dgm:pt>
    <dgm:pt modelId="{50C46D70-2FAF-46F7-9743-61C7664ED4E2}" type="sibTrans" cxnId="{7CD7D4F0-E3EE-44E4-8958-A216ED1C9E5C}">
      <dgm:prSet/>
      <dgm:spPr/>
      <dgm:t>
        <a:bodyPr/>
        <a:lstStyle/>
        <a:p>
          <a:endParaRPr lang="zh-CN" altLang="en-US"/>
        </a:p>
      </dgm:t>
    </dgm:pt>
    <dgm:pt modelId="{94D1669A-160E-449A-93B5-D7EE84396647}">
      <dgm:prSet phldrT="[文本]"/>
      <dgm:spPr/>
      <dgm:t>
        <a:bodyPr/>
        <a:lstStyle/>
        <a:p>
          <a:r>
            <a:rPr lang="zh-CN" altLang="en-US" dirty="0" smtClean="0"/>
            <a:t>共享</a:t>
          </a:r>
          <a:endParaRPr lang="zh-CN" altLang="en-US" dirty="0"/>
        </a:p>
      </dgm:t>
    </dgm:pt>
    <dgm:pt modelId="{8307BCFC-550D-4173-A160-07543084FAD9}" type="parTrans" cxnId="{30FC69C2-6C83-484C-A307-58D186B46F4C}">
      <dgm:prSet/>
      <dgm:spPr/>
      <dgm:t>
        <a:bodyPr/>
        <a:lstStyle/>
        <a:p>
          <a:endParaRPr lang="zh-CN" altLang="en-US"/>
        </a:p>
      </dgm:t>
    </dgm:pt>
    <dgm:pt modelId="{B3992548-C0C9-42F4-A559-7C79ECA72C7D}" type="sibTrans" cxnId="{30FC69C2-6C83-484C-A307-58D186B46F4C}">
      <dgm:prSet/>
      <dgm:spPr/>
      <dgm:t>
        <a:bodyPr/>
        <a:lstStyle/>
        <a:p>
          <a:endParaRPr lang="zh-CN" altLang="en-US"/>
        </a:p>
      </dgm:t>
    </dgm:pt>
    <dgm:pt modelId="{A147E621-648F-4DE9-B44A-418F370FB46E}">
      <dgm:prSet phldrT="[文本]"/>
      <dgm:spPr/>
      <dgm:t>
        <a:bodyPr/>
        <a:lstStyle/>
        <a:p>
          <a:r>
            <a:rPr lang="zh-CN" altLang="en-US" dirty="0" smtClean="0"/>
            <a:t>展示</a:t>
          </a:r>
          <a:endParaRPr lang="zh-CN" altLang="en-US" dirty="0"/>
        </a:p>
      </dgm:t>
    </dgm:pt>
    <dgm:pt modelId="{2F3F792E-8A0B-42E4-ACED-A239E6B9D970}" type="parTrans" cxnId="{05F3C6A5-8E94-452E-A82E-C35A9BD90964}">
      <dgm:prSet/>
      <dgm:spPr/>
      <dgm:t>
        <a:bodyPr/>
        <a:lstStyle/>
        <a:p>
          <a:endParaRPr lang="zh-CN" altLang="en-US"/>
        </a:p>
      </dgm:t>
    </dgm:pt>
    <dgm:pt modelId="{622A383F-9F10-4CD2-96B5-D429F3CD4F62}" type="sibTrans" cxnId="{05F3C6A5-8E94-452E-A82E-C35A9BD90964}">
      <dgm:prSet/>
      <dgm:spPr/>
      <dgm:t>
        <a:bodyPr/>
        <a:lstStyle/>
        <a:p>
          <a:endParaRPr lang="zh-CN" altLang="en-US"/>
        </a:p>
      </dgm:t>
    </dgm:pt>
    <dgm:pt modelId="{309B2444-9D19-4308-8191-2D24C7F445D2}">
      <dgm:prSet phldrT="[文本]"/>
      <dgm:spPr/>
      <dgm:t>
        <a:bodyPr/>
        <a:lstStyle/>
        <a:p>
          <a:r>
            <a:rPr lang="zh-CN" altLang="en-US" dirty="0" smtClean="0"/>
            <a:t>策划</a:t>
          </a:r>
          <a:endParaRPr lang="zh-CN" altLang="en-US" dirty="0"/>
        </a:p>
      </dgm:t>
    </dgm:pt>
    <dgm:pt modelId="{20FAB033-53B5-4D2F-929A-70BE99767BC3}" type="parTrans" cxnId="{75DFFCF3-7BC6-444E-8B46-7113B0469638}">
      <dgm:prSet/>
      <dgm:spPr/>
      <dgm:t>
        <a:bodyPr/>
        <a:lstStyle/>
        <a:p>
          <a:endParaRPr lang="zh-CN" altLang="en-US"/>
        </a:p>
      </dgm:t>
    </dgm:pt>
    <dgm:pt modelId="{15226B4A-62FB-43B5-A723-D464EEB2D530}" type="sibTrans" cxnId="{75DFFCF3-7BC6-444E-8B46-7113B0469638}">
      <dgm:prSet/>
      <dgm:spPr/>
      <dgm:t>
        <a:bodyPr/>
        <a:lstStyle/>
        <a:p>
          <a:endParaRPr lang="zh-CN" altLang="en-US"/>
        </a:p>
      </dgm:t>
    </dgm:pt>
    <dgm:pt modelId="{44074967-89BC-4BF6-A03B-B7A48EDABA04}">
      <dgm:prSet phldrT="[文本]"/>
      <dgm:spPr/>
      <dgm:t>
        <a:bodyPr/>
        <a:lstStyle/>
        <a:p>
          <a:r>
            <a:rPr lang="zh-CN" altLang="en-US" dirty="0" smtClean="0"/>
            <a:t>培训</a:t>
          </a:r>
          <a:endParaRPr lang="zh-CN" altLang="en-US" dirty="0"/>
        </a:p>
      </dgm:t>
    </dgm:pt>
    <dgm:pt modelId="{30140199-BEDD-4E40-939D-01BBD6C19BBF}" type="parTrans" cxnId="{493623E5-07E2-411D-8F48-9F7A19A9EF1D}">
      <dgm:prSet/>
      <dgm:spPr/>
      <dgm:t>
        <a:bodyPr/>
        <a:lstStyle/>
        <a:p>
          <a:endParaRPr lang="zh-CN" altLang="en-US"/>
        </a:p>
      </dgm:t>
    </dgm:pt>
    <dgm:pt modelId="{380BC379-8179-4063-B165-623592A84ACB}" type="sibTrans" cxnId="{493623E5-07E2-411D-8F48-9F7A19A9EF1D}">
      <dgm:prSet/>
      <dgm:spPr/>
      <dgm:t>
        <a:bodyPr/>
        <a:lstStyle/>
        <a:p>
          <a:endParaRPr lang="zh-CN" altLang="en-US"/>
        </a:p>
      </dgm:t>
    </dgm:pt>
    <dgm:pt modelId="{D13733E2-56CB-47E6-BDA6-3F4AC39D36C6}" type="pres">
      <dgm:prSet presAssocID="{A93FCCEA-65DE-40D5-961F-3FB9B846B2B5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54A9E8F-DD04-4A5E-891F-FB56C368327F}" type="pres">
      <dgm:prSet presAssocID="{8D7D53E1-8FCE-4B5B-B7E4-B683BFF0A349}" presName="centerShape" presStyleLbl="node0" presStyleIdx="0" presStyleCnt="1"/>
      <dgm:spPr/>
      <dgm:t>
        <a:bodyPr/>
        <a:lstStyle/>
        <a:p>
          <a:endParaRPr lang="zh-CN" altLang="en-US"/>
        </a:p>
      </dgm:t>
    </dgm:pt>
    <dgm:pt modelId="{D664C048-8DF7-45F1-A6EA-AB636A7FAD47}" type="pres">
      <dgm:prSet presAssocID="{E871AFC1-EF0B-4E8B-9777-8A8D8DC079CE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6B44858-D824-49EB-9250-0790756DCA66}" type="pres">
      <dgm:prSet presAssocID="{E871AFC1-EF0B-4E8B-9777-8A8D8DC079CE}" presName="dummy" presStyleCnt="0"/>
      <dgm:spPr/>
    </dgm:pt>
    <dgm:pt modelId="{93C70AA8-5FE7-4EE1-B326-8781CA21C9BE}" type="pres">
      <dgm:prSet presAssocID="{50C46D70-2FAF-46F7-9743-61C7664ED4E2}" presName="sibTrans" presStyleLbl="sibTrans2D1" presStyleIdx="0" presStyleCnt="5"/>
      <dgm:spPr/>
      <dgm:t>
        <a:bodyPr/>
        <a:lstStyle/>
        <a:p>
          <a:endParaRPr lang="zh-CN" altLang="en-US"/>
        </a:p>
      </dgm:t>
    </dgm:pt>
    <dgm:pt modelId="{E3CC23A0-DAAF-4128-A122-893EA47ABEAA}" type="pres">
      <dgm:prSet presAssocID="{94D1669A-160E-449A-93B5-D7EE84396647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EB75CB7-DC37-4023-9BD6-D75D6C761349}" type="pres">
      <dgm:prSet presAssocID="{94D1669A-160E-449A-93B5-D7EE84396647}" presName="dummy" presStyleCnt="0"/>
      <dgm:spPr/>
    </dgm:pt>
    <dgm:pt modelId="{AF1F1E69-5E4A-46EB-8090-6302E4C05691}" type="pres">
      <dgm:prSet presAssocID="{B3992548-C0C9-42F4-A559-7C79ECA72C7D}" presName="sibTrans" presStyleLbl="sibTrans2D1" presStyleIdx="1" presStyleCnt="5"/>
      <dgm:spPr/>
      <dgm:t>
        <a:bodyPr/>
        <a:lstStyle/>
        <a:p>
          <a:endParaRPr lang="zh-CN" altLang="en-US"/>
        </a:p>
      </dgm:t>
    </dgm:pt>
    <dgm:pt modelId="{00AF9443-F145-4865-B227-039A0D11F73A}" type="pres">
      <dgm:prSet presAssocID="{A147E621-648F-4DE9-B44A-418F370FB46E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DE2377C-43A7-4D7D-BF58-9D601A62CE18}" type="pres">
      <dgm:prSet presAssocID="{A147E621-648F-4DE9-B44A-418F370FB46E}" presName="dummy" presStyleCnt="0"/>
      <dgm:spPr/>
    </dgm:pt>
    <dgm:pt modelId="{A0465FA4-78E1-4301-B040-CC586E21F61E}" type="pres">
      <dgm:prSet presAssocID="{622A383F-9F10-4CD2-96B5-D429F3CD4F62}" presName="sibTrans" presStyleLbl="sibTrans2D1" presStyleIdx="2" presStyleCnt="5"/>
      <dgm:spPr/>
      <dgm:t>
        <a:bodyPr/>
        <a:lstStyle/>
        <a:p>
          <a:endParaRPr lang="zh-CN" altLang="en-US"/>
        </a:p>
      </dgm:t>
    </dgm:pt>
    <dgm:pt modelId="{FEF4CB90-560A-4350-B763-E5A7377BFB1F}" type="pres">
      <dgm:prSet presAssocID="{44074967-89BC-4BF6-A03B-B7A48EDABA04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8758878-7DD8-47E2-94D2-E2DBB310FDDE}" type="pres">
      <dgm:prSet presAssocID="{44074967-89BC-4BF6-A03B-B7A48EDABA04}" presName="dummy" presStyleCnt="0"/>
      <dgm:spPr/>
    </dgm:pt>
    <dgm:pt modelId="{25AF2901-21E1-4D07-B36F-E096A8C7BC3C}" type="pres">
      <dgm:prSet presAssocID="{380BC379-8179-4063-B165-623592A84ACB}" presName="sibTrans" presStyleLbl="sibTrans2D1" presStyleIdx="3" presStyleCnt="5"/>
      <dgm:spPr/>
      <dgm:t>
        <a:bodyPr/>
        <a:lstStyle/>
        <a:p>
          <a:endParaRPr lang="zh-CN" altLang="en-US"/>
        </a:p>
      </dgm:t>
    </dgm:pt>
    <dgm:pt modelId="{523F2754-2591-45DA-9856-E335CAC5F5D8}" type="pres">
      <dgm:prSet presAssocID="{309B2444-9D19-4308-8191-2D24C7F445D2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DB81943-0DD0-426F-84BF-4765F625AB98}" type="pres">
      <dgm:prSet presAssocID="{309B2444-9D19-4308-8191-2D24C7F445D2}" presName="dummy" presStyleCnt="0"/>
      <dgm:spPr/>
    </dgm:pt>
    <dgm:pt modelId="{739FD400-0D06-43EF-BEA8-1D7D98B6152C}" type="pres">
      <dgm:prSet presAssocID="{15226B4A-62FB-43B5-A723-D464EEB2D530}" presName="sibTrans" presStyleLbl="sibTrans2D1" presStyleIdx="4" presStyleCnt="5"/>
      <dgm:spPr/>
      <dgm:t>
        <a:bodyPr/>
        <a:lstStyle/>
        <a:p>
          <a:endParaRPr lang="zh-CN" altLang="en-US"/>
        </a:p>
      </dgm:t>
    </dgm:pt>
  </dgm:ptLst>
  <dgm:cxnLst>
    <dgm:cxn modelId="{A5E2E6C2-8BE0-4805-A2C1-B696704126EE}" type="presOf" srcId="{B3992548-C0C9-42F4-A559-7C79ECA72C7D}" destId="{AF1F1E69-5E4A-46EB-8090-6302E4C05691}" srcOrd="0" destOrd="0" presId="urn:microsoft.com/office/officeart/2005/8/layout/radial6"/>
    <dgm:cxn modelId="{30FC69C2-6C83-484C-A307-58D186B46F4C}" srcId="{8D7D53E1-8FCE-4B5B-B7E4-B683BFF0A349}" destId="{94D1669A-160E-449A-93B5-D7EE84396647}" srcOrd="1" destOrd="0" parTransId="{8307BCFC-550D-4173-A160-07543084FAD9}" sibTransId="{B3992548-C0C9-42F4-A559-7C79ECA72C7D}"/>
    <dgm:cxn modelId="{493623E5-07E2-411D-8F48-9F7A19A9EF1D}" srcId="{8D7D53E1-8FCE-4B5B-B7E4-B683BFF0A349}" destId="{44074967-89BC-4BF6-A03B-B7A48EDABA04}" srcOrd="3" destOrd="0" parTransId="{30140199-BEDD-4E40-939D-01BBD6C19BBF}" sibTransId="{380BC379-8179-4063-B165-623592A84ACB}"/>
    <dgm:cxn modelId="{D384A7D4-31C9-4174-9CA0-77BE165B826B}" srcId="{A93FCCEA-65DE-40D5-961F-3FB9B846B2B5}" destId="{8D7D53E1-8FCE-4B5B-B7E4-B683BFF0A349}" srcOrd="0" destOrd="0" parTransId="{78B2B8AE-04FA-475E-8AD2-A2CFB832D1AB}" sibTransId="{CB9055B1-521E-4C8B-A955-B45A2E82CD88}"/>
    <dgm:cxn modelId="{F9540121-2320-4F45-B15A-7D3554A46546}" type="presOf" srcId="{44074967-89BC-4BF6-A03B-B7A48EDABA04}" destId="{FEF4CB90-560A-4350-B763-E5A7377BFB1F}" srcOrd="0" destOrd="0" presId="urn:microsoft.com/office/officeart/2005/8/layout/radial6"/>
    <dgm:cxn modelId="{59A51BF5-0BC2-442A-A0FC-B5394971A226}" type="presOf" srcId="{380BC379-8179-4063-B165-623592A84ACB}" destId="{25AF2901-21E1-4D07-B36F-E096A8C7BC3C}" srcOrd="0" destOrd="0" presId="urn:microsoft.com/office/officeart/2005/8/layout/radial6"/>
    <dgm:cxn modelId="{05F3C6A5-8E94-452E-A82E-C35A9BD90964}" srcId="{8D7D53E1-8FCE-4B5B-B7E4-B683BFF0A349}" destId="{A147E621-648F-4DE9-B44A-418F370FB46E}" srcOrd="2" destOrd="0" parTransId="{2F3F792E-8A0B-42E4-ACED-A239E6B9D970}" sibTransId="{622A383F-9F10-4CD2-96B5-D429F3CD4F62}"/>
    <dgm:cxn modelId="{D3DB61FE-ADD2-4F3E-9476-027A57976620}" type="presOf" srcId="{309B2444-9D19-4308-8191-2D24C7F445D2}" destId="{523F2754-2591-45DA-9856-E335CAC5F5D8}" srcOrd="0" destOrd="0" presId="urn:microsoft.com/office/officeart/2005/8/layout/radial6"/>
    <dgm:cxn modelId="{6A2138FC-2ED6-4063-81C7-45B32605C101}" type="presOf" srcId="{622A383F-9F10-4CD2-96B5-D429F3CD4F62}" destId="{A0465FA4-78E1-4301-B040-CC586E21F61E}" srcOrd="0" destOrd="0" presId="urn:microsoft.com/office/officeart/2005/8/layout/radial6"/>
    <dgm:cxn modelId="{B372B64E-FAC7-45B2-B865-69ED86D70FAA}" type="presOf" srcId="{8D7D53E1-8FCE-4B5B-B7E4-B683BFF0A349}" destId="{954A9E8F-DD04-4A5E-891F-FB56C368327F}" srcOrd="0" destOrd="0" presId="urn:microsoft.com/office/officeart/2005/8/layout/radial6"/>
    <dgm:cxn modelId="{7CD7D4F0-E3EE-44E4-8958-A216ED1C9E5C}" srcId="{8D7D53E1-8FCE-4B5B-B7E4-B683BFF0A349}" destId="{E871AFC1-EF0B-4E8B-9777-8A8D8DC079CE}" srcOrd="0" destOrd="0" parTransId="{03B03151-190E-400D-B583-C6BE5C2F0863}" sibTransId="{50C46D70-2FAF-46F7-9743-61C7664ED4E2}"/>
    <dgm:cxn modelId="{0192C364-4C17-4A11-8CCF-4650E0962350}" type="presOf" srcId="{15226B4A-62FB-43B5-A723-D464EEB2D530}" destId="{739FD400-0D06-43EF-BEA8-1D7D98B6152C}" srcOrd="0" destOrd="0" presId="urn:microsoft.com/office/officeart/2005/8/layout/radial6"/>
    <dgm:cxn modelId="{D1A3DB1B-E085-43A6-8BE4-F09DE861E9BE}" type="presOf" srcId="{E871AFC1-EF0B-4E8B-9777-8A8D8DC079CE}" destId="{D664C048-8DF7-45F1-A6EA-AB636A7FAD47}" srcOrd="0" destOrd="0" presId="urn:microsoft.com/office/officeart/2005/8/layout/radial6"/>
    <dgm:cxn modelId="{FC45A276-959A-4D6D-B5B2-200342545166}" type="presOf" srcId="{A147E621-648F-4DE9-B44A-418F370FB46E}" destId="{00AF9443-F145-4865-B227-039A0D11F73A}" srcOrd="0" destOrd="0" presId="urn:microsoft.com/office/officeart/2005/8/layout/radial6"/>
    <dgm:cxn modelId="{B5CB88A7-6BBD-4104-8714-2438A9945A14}" type="presOf" srcId="{94D1669A-160E-449A-93B5-D7EE84396647}" destId="{E3CC23A0-DAAF-4128-A122-893EA47ABEAA}" srcOrd="0" destOrd="0" presId="urn:microsoft.com/office/officeart/2005/8/layout/radial6"/>
    <dgm:cxn modelId="{81FCC5EE-A011-4224-8437-95389A6CF43D}" type="presOf" srcId="{A93FCCEA-65DE-40D5-961F-3FB9B846B2B5}" destId="{D13733E2-56CB-47E6-BDA6-3F4AC39D36C6}" srcOrd="0" destOrd="0" presId="urn:microsoft.com/office/officeart/2005/8/layout/radial6"/>
    <dgm:cxn modelId="{05F6FDF5-1F9D-495E-80D2-0BA438D666F6}" type="presOf" srcId="{50C46D70-2FAF-46F7-9743-61C7664ED4E2}" destId="{93C70AA8-5FE7-4EE1-B326-8781CA21C9BE}" srcOrd="0" destOrd="0" presId="urn:microsoft.com/office/officeart/2005/8/layout/radial6"/>
    <dgm:cxn modelId="{75DFFCF3-7BC6-444E-8B46-7113B0469638}" srcId="{8D7D53E1-8FCE-4B5B-B7E4-B683BFF0A349}" destId="{309B2444-9D19-4308-8191-2D24C7F445D2}" srcOrd="4" destOrd="0" parTransId="{20FAB033-53B5-4D2F-929A-70BE99767BC3}" sibTransId="{15226B4A-62FB-43B5-A723-D464EEB2D530}"/>
    <dgm:cxn modelId="{8563B325-082E-4D5B-A419-2D57C612C727}" type="presParOf" srcId="{D13733E2-56CB-47E6-BDA6-3F4AC39D36C6}" destId="{954A9E8F-DD04-4A5E-891F-FB56C368327F}" srcOrd="0" destOrd="0" presId="urn:microsoft.com/office/officeart/2005/8/layout/radial6"/>
    <dgm:cxn modelId="{8332F375-FDB6-4AD8-ADB1-9FB0FD3ADF77}" type="presParOf" srcId="{D13733E2-56CB-47E6-BDA6-3F4AC39D36C6}" destId="{D664C048-8DF7-45F1-A6EA-AB636A7FAD47}" srcOrd="1" destOrd="0" presId="urn:microsoft.com/office/officeart/2005/8/layout/radial6"/>
    <dgm:cxn modelId="{D32C235E-437C-4330-928B-0E1CCDD43C57}" type="presParOf" srcId="{D13733E2-56CB-47E6-BDA6-3F4AC39D36C6}" destId="{06B44858-D824-49EB-9250-0790756DCA66}" srcOrd="2" destOrd="0" presId="urn:microsoft.com/office/officeart/2005/8/layout/radial6"/>
    <dgm:cxn modelId="{16CBF0D9-2E4A-4DE8-8DE8-EA13E9A5B677}" type="presParOf" srcId="{D13733E2-56CB-47E6-BDA6-3F4AC39D36C6}" destId="{93C70AA8-5FE7-4EE1-B326-8781CA21C9BE}" srcOrd="3" destOrd="0" presId="urn:microsoft.com/office/officeart/2005/8/layout/radial6"/>
    <dgm:cxn modelId="{AD965D40-5EDF-4784-90EE-2EDAB735D12F}" type="presParOf" srcId="{D13733E2-56CB-47E6-BDA6-3F4AC39D36C6}" destId="{E3CC23A0-DAAF-4128-A122-893EA47ABEAA}" srcOrd="4" destOrd="0" presId="urn:microsoft.com/office/officeart/2005/8/layout/radial6"/>
    <dgm:cxn modelId="{5862A206-A356-4146-8BEC-5B4A66C14369}" type="presParOf" srcId="{D13733E2-56CB-47E6-BDA6-3F4AC39D36C6}" destId="{CEB75CB7-DC37-4023-9BD6-D75D6C761349}" srcOrd="5" destOrd="0" presId="urn:microsoft.com/office/officeart/2005/8/layout/radial6"/>
    <dgm:cxn modelId="{0E776234-3E09-42F5-A280-2EA8007515C2}" type="presParOf" srcId="{D13733E2-56CB-47E6-BDA6-3F4AC39D36C6}" destId="{AF1F1E69-5E4A-46EB-8090-6302E4C05691}" srcOrd="6" destOrd="0" presId="urn:microsoft.com/office/officeart/2005/8/layout/radial6"/>
    <dgm:cxn modelId="{0A50B344-95D1-446B-8067-A83CC352E0DF}" type="presParOf" srcId="{D13733E2-56CB-47E6-BDA6-3F4AC39D36C6}" destId="{00AF9443-F145-4865-B227-039A0D11F73A}" srcOrd="7" destOrd="0" presId="urn:microsoft.com/office/officeart/2005/8/layout/radial6"/>
    <dgm:cxn modelId="{ED2A06CA-98C8-48E3-B638-94F2BDB05D27}" type="presParOf" srcId="{D13733E2-56CB-47E6-BDA6-3F4AC39D36C6}" destId="{DDE2377C-43A7-4D7D-BF58-9D601A62CE18}" srcOrd="8" destOrd="0" presId="urn:microsoft.com/office/officeart/2005/8/layout/radial6"/>
    <dgm:cxn modelId="{C39155E9-BAED-431B-8346-6DE7BAC6B90B}" type="presParOf" srcId="{D13733E2-56CB-47E6-BDA6-3F4AC39D36C6}" destId="{A0465FA4-78E1-4301-B040-CC586E21F61E}" srcOrd="9" destOrd="0" presId="urn:microsoft.com/office/officeart/2005/8/layout/radial6"/>
    <dgm:cxn modelId="{F2F84438-3A2F-4A6D-B734-E27700491E32}" type="presParOf" srcId="{D13733E2-56CB-47E6-BDA6-3F4AC39D36C6}" destId="{FEF4CB90-560A-4350-B763-E5A7377BFB1F}" srcOrd="10" destOrd="0" presId="urn:microsoft.com/office/officeart/2005/8/layout/radial6"/>
    <dgm:cxn modelId="{D056ECEB-C536-42BD-93BE-C02B315795BB}" type="presParOf" srcId="{D13733E2-56CB-47E6-BDA6-3F4AC39D36C6}" destId="{D8758878-7DD8-47E2-94D2-E2DBB310FDDE}" srcOrd="11" destOrd="0" presId="urn:microsoft.com/office/officeart/2005/8/layout/radial6"/>
    <dgm:cxn modelId="{8D33FF18-BE9E-4E1C-AAD3-9592DD499603}" type="presParOf" srcId="{D13733E2-56CB-47E6-BDA6-3F4AC39D36C6}" destId="{25AF2901-21E1-4D07-B36F-E096A8C7BC3C}" srcOrd="12" destOrd="0" presId="urn:microsoft.com/office/officeart/2005/8/layout/radial6"/>
    <dgm:cxn modelId="{4B006535-5F73-4EAD-9A04-D95A5F976EEB}" type="presParOf" srcId="{D13733E2-56CB-47E6-BDA6-3F4AC39D36C6}" destId="{523F2754-2591-45DA-9856-E335CAC5F5D8}" srcOrd="13" destOrd="0" presId="urn:microsoft.com/office/officeart/2005/8/layout/radial6"/>
    <dgm:cxn modelId="{4C5DBFA3-2AF8-4105-A568-1DE236B1CAE1}" type="presParOf" srcId="{D13733E2-56CB-47E6-BDA6-3F4AC39D36C6}" destId="{FDB81943-0DD0-426F-84BF-4765F625AB98}" srcOrd="14" destOrd="0" presId="urn:microsoft.com/office/officeart/2005/8/layout/radial6"/>
    <dgm:cxn modelId="{A3E8461A-88A3-4BA9-915C-2EBAA53A22EC}" type="presParOf" srcId="{D13733E2-56CB-47E6-BDA6-3F4AC39D36C6}" destId="{739FD400-0D06-43EF-BEA8-1D7D98B6152C}" srcOrd="15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C35267E-205E-4559-974F-F4C2D167CAB8}" type="doc">
      <dgm:prSet loTypeId="urn:microsoft.com/office/officeart/2005/8/layout/pList2#1" loCatId="list" qsTypeId="urn:microsoft.com/office/officeart/2005/8/quickstyle/simple1" qsCatId="simple" csTypeId="urn:microsoft.com/office/officeart/2005/8/colors/accent1_2" csCatId="accent1" phldr="1"/>
      <dgm:spPr/>
    </dgm:pt>
    <dgm:pt modelId="{626C4BF5-96AE-435B-B567-E101082E2494}">
      <dgm:prSet phldrT="[文本]"/>
      <dgm:spPr/>
      <dgm:t>
        <a:bodyPr/>
        <a:lstStyle/>
        <a:p>
          <a:r>
            <a:rPr lang="zh-CN" altLang="en-US" dirty="0" smtClean="0"/>
            <a:t>规范、图集查阅</a:t>
          </a:r>
          <a:endParaRPr lang="zh-CN" altLang="en-US" dirty="0"/>
        </a:p>
      </dgm:t>
    </dgm:pt>
    <dgm:pt modelId="{F94D54CB-0D5C-4873-928A-2273B7810D49}" type="parTrans" cxnId="{E1FA7000-2008-47C6-BD9A-F0123291B148}">
      <dgm:prSet/>
      <dgm:spPr/>
      <dgm:t>
        <a:bodyPr/>
        <a:lstStyle/>
        <a:p>
          <a:endParaRPr lang="zh-CN" altLang="en-US"/>
        </a:p>
      </dgm:t>
    </dgm:pt>
    <dgm:pt modelId="{4553E424-7C02-47CE-AA03-7D0DA22155FA}" type="sibTrans" cxnId="{E1FA7000-2008-47C6-BD9A-F0123291B148}">
      <dgm:prSet/>
      <dgm:spPr/>
      <dgm:t>
        <a:bodyPr/>
        <a:lstStyle/>
        <a:p>
          <a:endParaRPr lang="zh-CN" altLang="en-US"/>
        </a:p>
      </dgm:t>
    </dgm:pt>
    <dgm:pt modelId="{CF200F9F-E83A-4FFC-B5BE-725FDF8D8771}">
      <dgm:prSet phldrT="[文本]"/>
      <dgm:spPr/>
      <dgm:t>
        <a:bodyPr/>
        <a:lstStyle/>
        <a:p>
          <a:r>
            <a:rPr lang="zh-CN" altLang="en-US" dirty="0" smtClean="0"/>
            <a:t>全局搜索</a:t>
          </a:r>
          <a:endParaRPr lang="zh-CN" altLang="en-US" dirty="0"/>
        </a:p>
      </dgm:t>
    </dgm:pt>
    <dgm:pt modelId="{5F31C11C-6AEB-4A0C-A0BF-CA444BFBF357}" type="parTrans" cxnId="{7DE452A3-8167-4A74-9FD3-3734A25BD55A}">
      <dgm:prSet/>
      <dgm:spPr/>
      <dgm:t>
        <a:bodyPr/>
        <a:lstStyle/>
        <a:p>
          <a:endParaRPr lang="zh-CN" altLang="en-US"/>
        </a:p>
      </dgm:t>
    </dgm:pt>
    <dgm:pt modelId="{9579E91D-69A4-449C-9EF1-3DF53FE4FD81}" type="sibTrans" cxnId="{7DE452A3-8167-4A74-9FD3-3734A25BD55A}">
      <dgm:prSet/>
      <dgm:spPr/>
      <dgm:t>
        <a:bodyPr/>
        <a:lstStyle/>
        <a:p>
          <a:endParaRPr lang="zh-CN" altLang="en-US"/>
        </a:p>
      </dgm:t>
    </dgm:pt>
    <dgm:pt modelId="{9C15EAF7-D169-4651-A778-FB03406837B8}">
      <dgm:prSet phldrT="[文本]"/>
      <dgm:spPr/>
      <dgm:t>
        <a:bodyPr/>
        <a:lstStyle/>
        <a:p>
          <a:r>
            <a:rPr lang="zh-CN" altLang="en-US" dirty="0" smtClean="0"/>
            <a:t>简易论坛</a:t>
          </a:r>
          <a:endParaRPr lang="zh-CN" altLang="en-US" dirty="0"/>
        </a:p>
      </dgm:t>
    </dgm:pt>
    <dgm:pt modelId="{33B7E8F9-199C-4354-B681-FA00888CCFAE}" type="parTrans" cxnId="{DA9761C7-45E4-4C17-97CA-F8F3C00C1CE0}">
      <dgm:prSet/>
      <dgm:spPr/>
      <dgm:t>
        <a:bodyPr/>
        <a:lstStyle/>
        <a:p>
          <a:endParaRPr lang="zh-CN" altLang="en-US"/>
        </a:p>
      </dgm:t>
    </dgm:pt>
    <dgm:pt modelId="{32A18785-0F14-49A0-9097-3376768AB149}" type="sibTrans" cxnId="{DA9761C7-45E4-4C17-97CA-F8F3C00C1CE0}">
      <dgm:prSet/>
      <dgm:spPr/>
      <dgm:t>
        <a:bodyPr/>
        <a:lstStyle/>
        <a:p>
          <a:endParaRPr lang="zh-CN" altLang="en-US"/>
        </a:p>
      </dgm:t>
    </dgm:pt>
    <dgm:pt modelId="{1AC2B06E-052F-45C2-B425-0C29013C204F}" type="pres">
      <dgm:prSet presAssocID="{5C35267E-205E-4559-974F-F4C2D167CAB8}" presName="Name0" presStyleCnt="0">
        <dgm:presLayoutVars>
          <dgm:dir/>
          <dgm:resizeHandles val="exact"/>
        </dgm:presLayoutVars>
      </dgm:prSet>
      <dgm:spPr/>
    </dgm:pt>
    <dgm:pt modelId="{CED100DE-6C9E-49BA-96B8-E6EBB4778980}" type="pres">
      <dgm:prSet presAssocID="{5C35267E-205E-4559-974F-F4C2D167CAB8}" presName="bkgdShp" presStyleLbl="alignAccFollowNode1" presStyleIdx="0" presStyleCnt="1"/>
      <dgm:spPr/>
    </dgm:pt>
    <dgm:pt modelId="{BFF63102-7FE0-41F4-8A13-C4D00B5BEE55}" type="pres">
      <dgm:prSet presAssocID="{5C35267E-205E-4559-974F-F4C2D167CAB8}" presName="linComp" presStyleCnt="0"/>
      <dgm:spPr/>
    </dgm:pt>
    <dgm:pt modelId="{FE5127D1-C7D5-47DA-B80F-A6848ADDAF1C}" type="pres">
      <dgm:prSet presAssocID="{626C4BF5-96AE-435B-B567-E101082E2494}" presName="compNode" presStyleCnt="0"/>
      <dgm:spPr/>
    </dgm:pt>
    <dgm:pt modelId="{56D2181B-948A-453E-A502-B0443AE625CD}" type="pres">
      <dgm:prSet presAssocID="{626C4BF5-96AE-435B-B567-E101082E2494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A198205-8478-4316-8072-01CAC18882F2}" type="pres">
      <dgm:prSet presAssocID="{626C4BF5-96AE-435B-B567-E101082E2494}" presName="invisiNode" presStyleLbl="node1" presStyleIdx="0" presStyleCnt="3"/>
      <dgm:spPr/>
    </dgm:pt>
    <dgm:pt modelId="{59EAD6FD-8547-4A36-9200-F5E5BEB0F95B}" type="pres">
      <dgm:prSet presAssocID="{626C4BF5-96AE-435B-B567-E101082E2494}" presName="imagNode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1000" b="-31000"/>
          </a:stretch>
        </a:blipFill>
      </dgm:spPr>
    </dgm:pt>
    <dgm:pt modelId="{8AD17EDB-BF99-4924-A199-F57E99D695DA}" type="pres">
      <dgm:prSet presAssocID="{4553E424-7C02-47CE-AA03-7D0DA22155FA}" presName="sibTrans" presStyleLbl="sibTrans2D1" presStyleIdx="0" presStyleCnt="0"/>
      <dgm:spPr/>
      <dgm:t>
        <a:bodyPr/>
        <a:lstStyle/>
        <a:p>
          <a:endParaRPr lang="zh-CN" altLang="en-US"/>
        </a:p>
      </dgm:t>
    </dgm:pt>
    <dgm:pt modelId="{538D2065-DD4F-498F-917E-CA1CD1D959FD}" type="pres">
      <dgm:prSet presAssocID="{CF200F9F-E83A-4FFC-B5BE-725FDF8D8771}" presName="compNode" presStyleCnt="0"/>
      <dgm:spPr/>
    </dgm:pt>
    <dgm:pt modelId="{71B01A2B-70AE-453A-9E0A-950895FE537B}" type="pres">
      <dgm:prSet presAssocID="{CF200F9F-E83A-4FFC-B5BE-725FDF8D8771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1F134C4-242F-4FFC-B0B8-C9E8DEE71868}" type="pres">
      <dgm:prSet presAssocID="{CF200F9F-E83A-4FFC-B5BE-725FDF8D8771}" presName="invisiNode" presStyleLbl="node1" presStyleIdx="1" presStyleCnt="3"/>
      <dgm:spPr/>
    </dgm:pt>
    <dgm:pt modelId="{F3AC6869-BA95-4DCD-8E41-A85BB66D1D11}" type="pres">
      <dgm:prSet presAssocID="{CF200F9F-E83A-4FFC-B5BE-725FDF8D8771}" presName="imagNode" presStyleLbl="fgImgPlac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000" b="-3000"/>
          </a:stretch>
        </a:blipFill>
      </dgm:spPr>
      <dgm:t>
        <a:bodyPr/>
        <a:lstStyle/>
        <a:p>
          <a:endParaRPr lang="zh-CN" altLang="en-US"/>
        </a:p>
      </dgm:t>
    </dgm:pt>
    <dgm:pt modelId="{61340A52-5887-49A0-B990-55241F184F8B}" type="pres">
      <dgm:prSet presAssocID="{9579E91D-69A4-449C-9EF1-3DF53FE4FD81}" presName="sibTrans" presStyleLbl="sibTrans2D1" presStyleIdx="0" presStyleCnt="0"/>
      <dgm:spPr/>
      <dgm:t>
        <a:bodyPr/>
        <a:lstStyle/>
        <a:p>
          <a:endParaRPr lang="zh-CN" altLang="en-US"/>
        </a:p>
      </dgm:t>
    </dgm:pt>
    <dgm:pt modelId="{96FE14AE-8E33-4117-BE0D-1B35C8ADE706}" type="pres">
      <dgm:prSet presAssocID="{9C15EAF7-D169-4651-A778-FB03406837B8}" presName="compNode" presStyleCnt="0"/>
      <dgm:spPr/>
    </dgm:pt>
    <dgm:pt modelId="{7D5CAACF-AACF-4F0E-8429-2A673FE7AA6C}" type="pres">
      <dgm:prSet presAssocID="{9C15EAF7-D169-4651-A778-FB03406837B8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7446E54-AF1A-4ACF-A11E-7482B96B0190}" type="pres">
      <dgm:prSet presAssocID="{9C15EAF7-D169-4651-A778-FB03406837B8}" presName="invisiNode" presStyleLbl="node1" presStyleIdx="2" presStyleCnt="3"/>
      <dgm:spPr/>
    </dgm:pt>
    <dgm:pt modelId="{53E9B2AD-7393-4687-BDC0-FC545788BE36}" type="pres">
      <dgm:prSet presAssocID="{9C15EAF7-D169-4651-A778-FB03406837B8}" presName="imagNode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4000" b="-24000"/>
          </a:stretch>
        </a:blipFill>
      </dgm:spPr>
      <dgm:t>
        <a:bodyPr/>
        <a:lstStyle/>
        <a:p>
          <a:endParaRPr lang="zh-CN" altLang="en-US"/>
        </a:p>
      </dgm:t>
    </dgm:pt>
  </dgm:ptLst>
  <dgm:cxnLst>
    <dgm:cxn modelId="{0EA09A01-158B-49FC-97E3-124A4D1C073D}" type="presOf" srcId="{626C4BF5-96AE-435B-B567-E101082E2494}" destId="{56D2181B-948A-453E-A502-B0443AE625CD}" srcOrd="0" destOrd="0" presId="urn:microsoft.com/office/officeart/2005/8/layout/pList2#1"/>
    <dgm:cxn modelId="{E1FA7000-2008-47C6-BD9A-F0123291B148}" srcId="{5C35267E-205E-4559-974F-F4C2D167CAB8}" destId="{626C4BF5-96AE-435B-B567-E101082E2494}" srcOrd="0" destOrd="0" parTransId="{F94D54CB-0D5C-4873-928A-2273B7810D49}" sibTransId="{4553E424-7C02-47CE-AA03-7D0DA22155FA}"/>
    <dgm:cxn modelId="{437EC505-28EE-47AF-A532-16019F9174A5}" type="presOf" srcId="{4553E424-7C02-47CE-AA03-7D0DA22155FA}" destId="{8AD17EDB-BF99-4924-A199-F57E99D695DA}" srcOrd="0" destOrd="0" presId="urn:microsoft.com/office/officeart/2005/8/layout/pList2#1"/>
    <dgm:cxn modelId="{5A2D6294-4A2D-41E3-831D-4F6D332D2E7F}" type="presOf" srcId="{CF200F9F-E83A-4FFC-B5BE-725FDF8D8771}" destId="{71B01A2B-70AE-453A-9E0A-950895FE537B}" srcOrd="0" destOrd="0" presId="urn:microsoft.com/office/officeart/2005/8/layout/pList2#1"/>
    <dgm:cxn modelId="{3D3508B5-6013-4D21-B31C-AF9B27101FD3}" type="presOf" srcId="{9579E91D-69A4-449C-9EF1-3DF53FE4FD81}" destId="{61340A52-5887-49A0-B990-55241F184F8B}" srcOrd="0" destOrd="0" presId="urn:microsoft.com/office/officeart/2005/8/layout/pList2#1"/>
    <dgm:cxn modelId="{F248D4F2-98BF-471A-BA9F-370D0E6377AB}" type="presOf" srcId="{9C15EAF7-D169-4651-A778-FB03406837B8}" destId="{7D5CAACF-AACF-4F0E-8429-2A673FE7AA6C}" srcOrd="0" destOrd="0" presId="urn:microsoft.com/office/officeart/2005/8/layout/pList2#1"/>
    <dgm:cxn modelId="{A089FE3C-FCC3-44EC-AB95-5BCBED3DAF02}" type="presOf" srcId="{5C35267E-205E-4559-974F-F4C2D167CAB8}" destId="{1AC2B06E-052F-45C2-B425-0C29013C204F}" srcOrd="0" destOrd="0" presId="urn:microsoft.com/office/officeart/2005/8/layout/pList2#1"/>
    <dgm:cxn modelId="{DA9761C7-45E4-4C17-97CA-F8F3C00C1CE0}" srcId="{5C35267E-205E-4559-974F-F4C2D167CAB8}" destId="{9C15EAF7-D169-4651-A778-FB03406837B8}" srcOrd="2" destOrd="0" parTransId="{33B7E8F9-199C-4354-B681-FA00888CCFAE}" sibTransId="{32A18785-0F14-49A0-9097-3376768AB149}"/>
    <dgm:cxn modelId="{7DE452A3-8167-4A74-9FD3-3734A25BD55A}" srcId="{5C35267E-205E-4559-974F-F4C2D167CAB8}" destId="{CF200F9F-E83A-4FFC-B5BE-725FDF8D8771}" srcOrd="1" destOrd="0" parTransId="{5F31C11C-6AEB-4A0C-A0BF-CA444BFBF357}" sibTransId="{9579E91D-69A4-449C-9EF1-3DF53FE4FD81}"/>
    <dgm:cxn modelId="{0B86833E-D85D-4CBE-B553-CE957BF4BFCD}" type="presParOf" srcId="{1AC2B06E-052F-45C2-B425-0C29013C204F}" destId="{CED100DE-6C9E-49BA-96B8-E6EBB4778980}" srcOrd="0" destOrd="0" presId="urn:microsoft.com/office/officeart/2005/8/layout/pList2#1"/>
    <dgm:cxn modelId="{E9598F87-2752-413A-B8C6-16EAD36DF8F9}" type="presParOf" srcId="{1AC2B06E-052F-45C2-B425-0C29013C204F}" destId="{BFF63102-7FE0-41F4-8A13-C4D00B5BEE55}" srcOrd="1" destOrd="0" presId="urn:microsoft.com/office/officeart/2005/8/layout/pList2#1"/>
    <dgm:cxn modelId="{6F84A5DF-FEFC-4D45-810C-6DBCBE9D0908}" type="presParOf" srcId="{BFF63102-7FE0-41F4-8A13-C4D00B5BEE55}" destId="{FE5127D1-C7D5-47DA-B80F-A6848ADDAF1C}" srcOrd="0" destOrd="0" presId="urn:microsoft.com/office/officeart/2005/8/layout/pList2#1"/>
    <dgm:cxn modelId="{17E1BCFC-1ED6-4A9D-938C-8C32FEB45656}" type="presParOf" srcId="{FE5127D1-C7D5-47DA-B80F-A6848ADDAF1C}" destId="{56D2181B-948A-453E-A502-B0443AE625CD}" srcOrd="0" destOrd="0" presId="urn:microsoft.com/office/officeart/2005/8/layout/pList2#1"/>
    <dgm:cxn modelId="{8BB21FBD-2E28-43E9-8A47-742FB555E316}" type="presParOf" srcId="{FE5127D1-C7D5-47DA-B80F-A6848ADDAF1C}" destId="{9A198205-8478-4316-8072-01CAC18882F2}" srcOrd="1" destOrd="0" presId="urn:microsoft.com/office/officeart/2005/8/layout/pList2#1"/>
    <dgm:cxn modelId="{2671F9D6-A426-4347-9B39-86764FD5A043}" type="presParOf" srcId="{FE5127D1-C7D5-47DA-B80F-A6848ADDAF1C}" destId="{59EAD6FD-8547-4A36-9200-F5E5BEB0F95B}" srcOrd="2" destOrd="0" presId="urn:microsoft.com/office/officeart/2005/8/layout/pList2#1"/>
    <dgm:cxn modelId="{AB7DFB4C-6F4E-451F-9CAB-D092BEF59B4F}" type="presParOf" srcId="{BFF63102-7FE0-41F4-8A13-C4D00B5BEE55}" destId="{8AD17EDB-BF99-4924-A199-F57E99D695DA}" srcOrd="1" destOrd="0" presId="urn:microsoft.com/office/officeart/2005/8/layout/pList2#1"/>
    <dgm:cxn modelId="{E360AAFE-868E-4236-A0C8-DEE73FC2EAC5}" type="presParOf" srcId="{BFF63102-7FE0-41F4-8A13-C4D00B5BEE55}" destId="{538D2065-DD4F-498F-917E-CA1CD1D959FD}" srcOrd="2" destOrd="0" presId="urn:microsoft.com/office/officeart/2005/8/layout/pList2#1"/>
    <dgm:cxn modelId="{61AB2A9C-2F0E-400B-9F2D-AE36CCA3866E}" type="presParOf" srcId="{538D2065-DD4F-498F-917E-CA1CD1D959FD}" destId="{71B01A2B-70AE-453A-9E0A-950895FE537B}" srcOrd="0" destOrd="0" presId="urn:microsoft.com/office/officeart/2005/8/layout/pList2#1"/>
    <dgm:cxn modelId="{FA124131-3E68-4E25-86A0-2B0D4E28047B}" type="presParOf" srcId="{538D2065-DD4F-498F-917E-CA1CD1D959FD}" destId="{91F134C4-242F-4FFC-B0B8-C9E8DEE71868}" srcOrd="1" destOrd="0" presId="urn:microsoft.com/office/officeart/2005/8/layout/pList2#1"/>
    <dgm:cxn modelId="{04D72528-132D-4817-BAC4-722EACC626EC}" type="presParOf" srcId="{538D2065-DD4F-498F-917E-CA1CD1D959FD}" destId="{F3AC6869-BA95-4DCD-8E41-A85BB66D1D11}" srcOrd="2" destOrd="0" presId="urn:microsoft.com/office/officeart/2005/8/layout/pList2#1"/>
    <dgm:cxn modelId="{7F0C383F-4727-4A25-9C05-969EFCF74652}" type="presParOf" srcId="{BFF63102-7FE0-41F4-8A13-C4D00B5BEE55}" destId="{61340A52-5887-49A0-B990-55241F184F8B}" srcOrd="3" destOrd="0" presId="urn:microsoft.com/office/officeart/2005/8/layout/pList2#1"/>
    <dgm:cxn modelId="{9B668A0A-3810-4FF7-8323-56D66ED5ED06}" type="presParOf" srcId="{BFF63102-7FE0-41F4-8A13-C4D00B5BEE55}" destId="{96FE14AE-8E33-4117-BE0D-1B35C8ADE706}" srcOrd="4" destOrd="0" presId="urn:microsoft.com/office/officeart/2005/8/layout/pList2#1"/>
    <dgm:cxn modelId="{8EE44B2C-74A2-48C4-8C0F-D72ADDD211C4}" type="presParOf" srcId="{96FE14AE-8E33-4117-BE0D-1B35C8ADE706}" destId="{7D5CAACF-AACF-4F0E-8429-2A673FE7AA6C}" srcOrd="0" destOrd="0" presId="urn:microsoft.com/office/officeart/2005/8/layout/pList2#1"/>
    <dgm:cxn modelId="{83E7B5F6-A176-49F6-A61F-A63B8A71C534}" type="presParOf" srcId="{96FE14AE-8E33-4117-BE0D-1B35C8ADE706}" destId="{37446E54-AF1A-4ACF-A11E-7482B96B0190}" srcOrd="1" destOrd="0" presId="urn:microsoft.com/office/officeart/2005/8/layout/pList2#1"/>
    <dgm:cxn modelId="{7E461BB7-06C1-4724-90E7-6B3406AFDB44}" type="presParOf" srcId="{96FE14AE-8E33-4117-BE0D-1B35C8ADE706}" destId="{53E9B2AD-7393-4687-BDC0-FC545788BE36}" srcOrd="2" destOrd="0" presId="urn:microsoft.com/office/officeart/2005/8/layout/pList2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91639B1-B39C-40F5-8FFC-644AA81E01A8}" type="doc">
      <dgm:prSet loTypeId="urn:microsoft.com/office/officeart/2005/8/layout/hList7" loCatId="list" qsTypeId="urn:microsoft.com/office/officeart/2005/8/quickstyle/simple1" qsCatId="simple" csTypeId="urn:microsoft.com/office/officeart/2005/8/colors/accent1_2" csCatId="accent1" phldr="1"/>
      <dgm:spPr/>
    </dgm:pt>
    <dgm:pt modelId="{B572A487-927B-481A-A155-588255D88F7E}">
      <dgm:prSet phldrT="[文本]"/>
      <dgm:spPr/>
      <dgm:t>
        <a:bodyPr/>
        <a:lstStyle/>
        <a:p>
          <a:r>
            <a:rPr lang="zh-CN" altLang="en-US" dirty="0" smtClean="0"/>
            <a:t>打包下载</a:t>
          </a:r>
          <a:endParaRPr lang="zh-CN" altLang="en-US" dirty="0"/>
        </a:p>
      </dgm:t>
    </dgm:pt>
    <dgm:pt modelId="{0F3FA782-6B9F-4DA3-BB2D-112093E65C42}" type="parTrans" cxnId="{9AD25561-5E71-4729-8A6F-394D9E1A00C1}">
      <dgm:prSet/>
      <dgm:spPr/>
      <dgm:t>
        <a:bodyPr/>
        <a:lstStyle/>
        <a:p>
          <a:endParaRPr lang="zh-CN" altLang="en-US"/>
        </a:p>
      </dgm:t>
    </dgm:pt>
    <dgm:pt modelId="{FCD0FEF0-0FB4-45D8-93E2-9568C2205E4C}" type="sibTrans" cxnId="{9AD25561-5E71-4729-8A6F-394D9E1A00C1}">
      <dgm:prSet/>
      <dgm:spPr/>
      <dgm:t>
        <a:bodyPr/>
        <a:lstStyle/>
        <a:p>
          <a:endParaRPr lang="zh-CN" altLang="en-US"/>
        </a:p>
      </dgm:t>
    </dgm:pt>
    <dgm:pt modelId="{9E98F6B3-AD9E-4FDE-8E28-247BFDD0A667}">
      <dgm:prSet phldrT="[文本]"/>
      <dgm:spPr/>
      <dgm:t>
        <a:bodyPr/>
        <a:lstStyle/>
        <a:p>
          <a:r>
            <a:rPr lang="zh-CN" altLang="en-US" dirty="0" smtClean="0"/>
            <a:t>计划目录</a:t>
          </a:r>
          <a:endParaRPr lang="zh-CN" altLang="en-US" dirty="0"/>
        </a:p>
      </dgm:t>
    </dgm:pt>
    <dgm:pt modelId="{3D41E240-524E-4068-BD40-205F18E47F4E}" type="parTrans" cxnId="{76769EA5-34DE-40B7-ADB6-63741AB5C10D}">
      <dgm:prSet/>
      <dgm:spPr/>
      <dgm:t>
        <a:bodyPr/>
        <a:lstStyle/>
        <a:p>
          <a:endParaRPr lang="zh-CN" altLang="en-US"/>
        </a:p>
      </dgm:t>
    </dgm:pt>
    <dgm:pt modelId="{168FE327-5CD0-43B8-B053-C9CBDD110055}" type="sibTrans" cxnId="{76769EA5-34DE-40B7-ADB6-63741AB5C10D}">
      <dgm:prSet/>
      <dgm:spPr/>
      <dgm:t>
        <a:bodyPr/>
        <a:lstStyle/>
        <a:p>
          <a:endParaRPr lang="zh-CN" altLang="en-US"/>
        </a:p>
      </dgm:t>
    </dgm:pt>
    <dgm:pt modelId="{AB320E12-B9C5-4B2F-BE4A-A78BBAB7859A}">
      <dgm:prSet phldrT="[文本]"/>
      <dgm:spPr/>
      <dgm:t>
        <a:bodyPr/>
        <a:lstStyle/>
        <a:p>
          <a:r>
            <a:rPr lang="zh-CN" altLang="en-US" dirty="0" smtClean="0"/>
            <a:t>快捷上传</a:t>
          </a:r>
          <a:endParaRPr lang="zh-CN" altLang="en-US" dirty="0"/>
        </a:p>
      </dgm:t>
    </dgm:pt>
    <dgm:pt modelId="{66C65047-2125-4EBF-953D-3EAA9F54D8DC}" type="parTrans" cxnId="{4BCDFCBF-D98E-4D54-BA72-706B94C3A135}">
      <dgm:prSet/>
      <dgm:spPr/>
      <dgm:t>
        <a:bodyPr/>
        <a:lstStyle/>
        <a:p>
          <a:endParaRPr lang="zh-CN" altLang="en-US"/>
        </a:p>
      </dgm:t>
    </dgm:pt>
    <dgm:pt modelId="{3005A7B2-CD77-4424-89C1-EB0B23394637}" type="sibTrans" cxnId="{4BCDFCBF-D98E-4D54-BA72-706B94C3A135}">
      <dgm:prSet/>
      <dgm:spPr/>
      <dgm:t>
        <a:bodyPr/>
        <a:lstStyle/>
        <a:p>
          <a:endParaRPr lang="zh-CN" altLang="en-US"/>
        </a:p>
      </dgm:t>
    </dgm:pt>
    <dgm:pt modelId="{B6E99DAA-6BA7-4D82-92FC-DBDC45A5515E}" type="pres">
      <dgm:prSet presAssocID="{491639B1-B39C-40F5-8FFC-644AA81E01A8}" presName="Name0" presStyleCnt="0">
        <dgm:presLayoutVars>
          <dgm:dir/>
          <dgm:resizeHandles val="exact"/>
        </dgm:presLayoutVars>
      </dgm:prSet>
      <dgm:spPr/>
    </dgm:pt>
    <dgm:pt modelId="{20D820DE-2644-44AA-8C62-655BCFC701DB}" type="pres">
      <dgm:prSet presAssocID="{491639B1-B39C-40F5-8FFC-644AA81E01A8}" presName="fgShape" presStyleLbl="fgShp" presStyleIdx="0" presStyleCnt="1"/>
      <dgm:spPr/>
    </dgm:pt>
    <dgm:pt modelId="{D6378D9B-7A6A-44B4-9FD7-E4B55B982675}" type="pres">
      <dgm:prSet presAssocID="{491639B1-B39C-40F5-8FFC-644AA81E01A8}" presName="linComp" presStyleCnt="0"/>
      <dgm:spPr/>
    </dgm:pt>
    <dgm:pt modelId="{6CBDF302-DDC2-4738-9D00-B6A75A8D7330}" type="pres">
      <dgm:prSet presAssocID="{B572A487-927B-481A-A155-588255D88F7E}" presName="compNode" presStyleCnt="0"/>
      <dgm:spPr/>
    </dgm:pt>
    <dgm:pt modelId="{367529FE-7A17-47BE-B130-77D76A1D9BC8}" type="pres">
      <dgm:prSet presAssocID="{B572A487-927B-481A-A155-588255D88F7E}" presName="bkgdShape" presStyleLbl="node1" presStyleIdx="0" presStyleCnt="3"/>
      <dgm:spPr/>
      <dgm:t>
        <a:bodyPr/>
        <a:lstStyle/>
        <a:p>
          <a:endParaRPr lang="zh-CN" altLang="en-US"/>
        </a:p>
      </dgm:t>
    </dgm:pt>
    <dgm:pt modelId="{C9B598F4-100C-4129-B5DF-0B382ADB1BF8}" type="pres">
      <dgm:prSet presAssocID="{B572A487-927B-481A-A155-588255D88F7E}" presName="nodeTx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892D430-561E-494A-8D92-D5DE4F99314E}" type="pres">
      <dgm:prSet presAssocID="{B572A487-927B-481A-A155-588255D88F7E}" presName="invisiNode" presStyleLbl="node1" presStyleIdx="0" presStyleCnt="3"/>
      <dgm:spPr/>
    </dgm:pt>
    <dgm:pt modelId="{FA7DE1FA-8396-465E-96BB-1E75B929DBCE}" type="pres">
      <dgm:prSet presAssocID="{B572A487-927B-481A-A155-588255D88F7E}" presName="imagNode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</dgm:pt>
    <dgm:pt modelId="{918DEFC1-3BC1-4AA6-95C9-B3D86F57C59E}" type="pres">
      <dgm:prSet presAssocID="{FCD0FEF0-0FB4-45D8-93E2-9568C2205E4C}" presName="sibTrans" presStyleLbl="sibTrans2D1" presStyleIdx="0" presStyleCnt="0"/>
      <dgm:spPr/>
      <dgm:t>
        <a:bodyPr/>
        <a:lstStyle/>
        <a:p>
          <a:endParaRPr lang="zh-CN" altLang="en-US"/>
        </a:p>
      </dgm:t>
    </dgm:pt>
    <dgm:pt modelId="{B2404835-7FA1-4156-8978-07B011F58CD0}" type="pres">
      <dgm:prSet presAssocID="{9E98F6B3-AD9E-4FDE-8E28-247BFDD0A667}" presName="compNode" presStyleCnt="0"/>
      <dgm:spPr/>
    </dgm:pt>
    <dgm:pt modelId="{1623CBE0-36B8-4304-916D-F15A49BEA754}" type="pres">
      <dgm:prSet presAssocID="{9E98F6B3-AD9E-4FDE-8E28-247BFDD0A667}" presName="bkgdShape" presStyleLbl="node1" presStyleIdx="1" presStyleCnt="3"/>
      <dgm:spPr/>
      <dgm:t>
        <a:bodyPr/>
        <a:lstStyle/>
        <a:p>
          <a:endParaRPr lang="zh-CN" altLang="en-US"/>
        </a:p>
      </dgm:t>
    </dgm:pt>
    <dgm:pt modelId="{BD88F1F7-0CF7-4A6E-A3C4-7E38D31DABAF}" type="pres">
      <dgm:prSet presAssocID="{9E98F6B3-AD9E-4FDE-8E28-247BFDD0A667}" presName="nodeTx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3AF118C-038C-489A-96E9-22DD6603D81C}" type="pres">
      <dgm:prSet presAssocID="{9E98F6B3-AD9E-4FDE-8E28-247BFDD0A667}" presName="invisiNode" presStyleLbl="node1" presStyleIdx="1" presStyleCnt="3"/>
      <dgm:spPr/>
    </dgm:pt>
    <dgm:pt modelId="{F8E7F3C8-9003-4F28-8A5A-3E94A639507D}" type="pres">
      <dgm:prSet presAssocID="{9E98F6B3-AD9E-4FDE-8E28-247BFDD0A667}" presName="imagNode" presStyleLbl="fgImgPlac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</dgm:spPr>
    </dgm:pt>
    <dgm:pt modelId="{D7DFD75B-A943-4C31-8D24-8018788CE5FB}" type="pres">
      <dgm:prSet presAssocID="{168FE327-5CD0-43B8-B053-C9CBDD110055}" presName="sibTrans" presStyleLbl="sibTrans2D1" presStyleIdx="0" presStyleCnt="0"/>
      <dgm:spPr/>
      <dgm:t>
        <a:bodyPr/>
        <a:lstStyle/>
        <a:p>
          <a:endParaRPr lang="zh-CN" altLang="en-US"/>
        </a:p>
      </dgm:t>
    </dgm:pt>
    <dgm:pt modelId="{4B3B92C9-D404-4D5D-9E4D-0CAD372E8E91}" type="pres">
      <dgm:prSet presAssocID="{AB320E12-B9C5-4B2F-BE4A-A78BBAB7859A}" presName="compNode" presStyleCnt="0"/>
      <dgm:spPr/>
    </dgm:pt>
    <dgm:pt modelId="{72365849-68B1-4495-B207-871B9A8DF1D7}" type="pres">
      <dgm:prSet presAssocID="{AB320E12-B9C5-4B2F-BE4A-A78BBAB7859A}" presName="bkgdShape" presStyleLbl="node1" presStyleIdx="2" presStyleCnt="3"/>
      <dgm:spPr/>
      <dgm:t>
        <a:bodyPr/>
        <a:lstStyle/>
        <a:p>
          <a:endParaRPr lang="zh-CN" altLang="en-US"/>
        </a:p>
      </dgm:t>
    </dgm:pt>
    <dgm:pt modelId="{B862EEFF-59BE-408A-9116-E569C85D3A14}" type="pres">
      <dgm:prSet presAssocID="{AB320E12-B9C5-4B2F-BE4A-A78BBAB7859A}" presName="nodeTx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28ABBA1-5926-41D1-95B7-C8AC65723016}" type="pres">
      <dgm:prSet presAssocID="{AB320E12-B9C5-4B2F-BE4A-A78BBAB7859A}" presName="invisiNode" presStyleLbl="node1" presStyleIdx="2" presStyleCnt="3"/>
      <dgm:spPr/>
    </dgm:pt>
    <dgm:pt modelId="{F462B757-CCB5-40E6-9967-1F2BD073722A}" type="pres">
      <dgm:prSet presAssocID="{AB320E12-B9C5-4B2F-BE4A-A78BBAB7859A}" presName="imagNode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</dgm:ptLst>
  <dgm:cxnLst>
    <dgm:cxn modelId="{9AD25561-5E71-4729-8A6F-394D9E1A00C1}" srcId="{491639B1-B39C-40F5-8FFC-644AA81E01A8}" destId="{B572A487-927B-481A-A155-588255D88F7E}" srcOrd="0" destOrd="0" parTransId="{0F3FA782-6B9F-4DA3-BB2D-112093E65C42}" sibTransId="{FCD0FEF0-0FB4-45D8-93E2-9568C2205E4C}"/>
    <dgm:cxn modelId="{83483694-BA1E-4567-A25F-4713CFF6E730}" type="presOf" srcId="{168FE327-5CD0-43B8-B053-C9CBDD110055}" destId="{D7DFD75B-A943-4C31-8D24-8018788CE5FB}" srcOrd="0" destOrd="0" presId="urn:microsoft.com/office/officeart/2005/8/layout/hList7"/>
    <dgm:cxn modelId="{DAA65795-D55C-420C-8A7D-47F49D6EFEE5}" type="presOf" srcId="{B572A487-927B-481A-A155-588255D88F7E}" destId="{C9B598F4-100C-4129-B5DF-0B382ADB1BF8}" srcOrd="1" destOrd="0" presId="urn:microsoft.com/office/officeart/2005/8/layout/hList7"/>
    <dgm:cxn modelId="{2267C209-5056-463E-87A8-EE0A890DAF8F}" type="presOf" srcId="{AB320E12-B9C5-4B2F-BE4A-A78BBAB7859A}" destId="{B862EEFF-59BE-408A-9116-E569C85D3A14}" srcOrd="1" destOrd="0" presId="urn:microsoft.com/office/officeart/2005/8/layout/hList7"/>
    <dgm:cxn modelId="{0CB945A1-8B27-4D6C-B3A0-E9C6BE6A84AD}" type="presOf" srcId="{FCD0FEF0-0FB4-45D8-93E2-9568C2205E4C}" destId="{918DEFC1-3BC1-4AA6-95C9-B3D86F57C59E}" srcOrd="0" destOrd="0" presId="urn:microsoft.com/office/officeart/2005/8/layout/hList7"/>
    <dgm:cxn modelId="{76769EA5-34DE-40B7-ADB6-63741AB5C10D}" srcId="{491639B1-B39C-40F5-8FFC-644AA81E01A8}" destId="{9E98F6B3-AD9E-4FDE-8E28-247BFDD0A667}" srcOrd="1" destOrd="0" parTransId="{3D41E240-524E-4068-BD40-205F18E47F4E}" sibTransId="{168FE327-5CD0-43B8-B053-C9CBDD110055}"/>
    <dgm:cxn modelId="{9E54A2A1-4CA6-4D6D-B875-E30DFD5BB97C}" type="presOf" srcId="{9E98F6B3-AD9E-4FDE-8E28-247BFDD0A667}" destId="{BD88F1F7-0CF7-4A6E-A3C4-7E38D31DABAF}" srcOrd="1" destOrd="0" presId="urn:microsoft.com/office/officeart/2005/8/layout/hList7"/>
    <dgm:cxn modelId="{054102F9-7BA2-4918-8A95-198EBAA65000}" type="presOf" srcId="{9E98F6B3-AD9E-4FDE-8E28-247BFDD0A667}" destId="{1623CBE0-36B8-4304-916D-F15A49BEA754}" srcOrd="0" destOrd="0" presId="urn:microsoft.com/office/officeart/2005/8/layout/hList7"/>
    <dgm:cxn modelId="{4BCDFCBF-D98E-4D54-BA72-706B94C3A135}" srcId="{491639B1-B39C-40F5-8FFC-644AA81E01A8}" destId="{AB320E12-B9C5-4B2F-BE4A-A78BBAB7859A}" srcOrd="2" destOrd="0" parTransId="{66C65047-2125-4EBF-953D-3EAA9F54D8DC}" sibTransId="{3005A7B2-CD77-4424-89C1-EB0B23394637}"/>
    <dgm:cxn modelId="{ADACE6A0-A32C-4728-9BBD-8A1D58E9B3B1}" type="presOf" srcId="{AB320E12-B9C5-4B2F-BE4A-A78BBAB7859A}" destId="{72365849-68B1-4495-B207-871B9A8DF1D7}" srcOrd="0" destOrd="0" presId="urn:microsoft.com/office/officeart/2005/8/layout/hList7"/>
    <dgm:cxn modelId="{F616A6E4-2BD1-4480-BE43-F4C900D4CDA0}" type="presOf" srcId="{B572A487-927B-481A-A155-588255D88F7E}" destId="{367529FE-7A17-47BE-B130-77D76A1D9BC8}" srcOrd="0" destOrd="0" presId="urn:microsoft.com/office/officeart/2005/8/layout/hList7"/>
    <dgm:cxn modelId="{CD3F8E21-EFF7-4947-BD0B-98B91E9E692D}" type="presOf" srcId="{491639B1-B39C-40F5-8FFC-644AA81E01A8}" destId="{B6E99DAA-6BA7-4D82-92FC-DBDC45A5515E}" srcOrd="0" destOrd="0" presId="urn:microsoft.com/office/officeart/2005/8/layout/hList7"/>
    <dgm:cxn modelId="{E62B92C1-5688-4A7E-AB05-96871C56DC75}" type="presParOf" srcId="{B6E99DAA-6BA7-4D82-92FC-DBDC45A5515E}" destId="{20D820DE-2644-44AA-8C62-655BCFC701DB}" srcOrd="0" destOrd="0" presId="urn:microsoft.com/office/officeart/2005/8/layout/hList7"/>
    <dgm:cxn modelId="{899D7D5B-CA7B-4A98-B4FC-E59CAF252AAD}" type="presParOf" srcId="{B6E99DAA-6BA7-4D82-92FC-DBDC45A5515E}" destId="{D6378D9B-7A6A-44B4-9FD7-E4B55B982675}" srcOrd="1" destOrd="0" presId="urn:microsoft.com/office/officeart/2005/8/layout/hList7"/>
    <dgm:cxn modelId="{A7E3A2C4-FEEE-4187-957F-0B625F5F10F3}" type="presParOf" srcId="{D6378D9B-7A6A-44B4-9FD7-E4B55B982675}" destId="{6CBDF302-DDC2-4738-9D00-B6A75A8D7330}" srcOrd="0" destOrd="0" presId="urn:microsoft.com/office/officeart/2005/8/layout/hList7"/>
    <dgm:cxn modelId="{412F71FD-A639-449F-B017-3F79FAD29E62}" type="presParOf" srcId="{6CBDF302-DDC2-4738-9D00-B6A75A8D7330}" destId="{367529FE-7A17-47BE-B130-77D76A1D9BC8}" srcOrd="0" destOrd="0" presId="urn:microsoft.com/office/officeart/2005/8/layout/hList7"/>
    <dgm:cxn modelId="{29DE4786-19CE-452D-A9D6-2AE432E8EE74}" type="presParOf" srcId="{6CBDF302-DDC2-4738-9D00-B6A75A8D7330}" destId="{C9B598F4-100C-4129-B5DF-0B382ADB1BF8}" srcOrd="1" destOrd="0" presId="urn:microsoft.com/office/officeart/2005/8/layout/hList7"/>
    <dgm:cxn modelId="{9403CD60-0023-45FB-97FF-EFDC90B61D01}" type="presParOf" srcId="{6CBDF302-DDC2-4738-9D00-B6A75A8D7330}" destId="{A892D430-561E-494A-8D92-D5DE4F99314E}" srcOrd="2" destOrd="0" presId="urn:microsoft.com/office/officeart/2005/8/layout/hList7"/>
    <dgm:cxn modelId="{9F88EBDE-9568-46C4-9542-A62E4472BB17}" type="presParOf" srcId="{6CBDF302-DDC2-4738-9D00-B6A75A8D7330}" destId="{FA7DE1FA-8396-465E-96BB-1E75B929DBCE}" srcOrd="3" destOrd="0" presId="urn:microsoft.com/office/officeart/2005/8/layout/hList7"/>
    <dgm:cxn modelId="{6CE52260-F52F-4A24-9B5B-9E3179F6DFD6}" type="presParOf" srcId="{D6378D9B-7A6A-44B4-9FD7-E4B55B982675}" destId="{918DEFC1-3BC1-4AA6-95C9-B3D86F57C59E}" srcOrd="1" destOrd="0" presId="urn:microsoft.com/office/officeart/2005/8/layout/hList7"/>
    <dgm:cxn modelId="{ECE5D63F-76EE-47FC-9A1F-33D8DD4C3B12}" type="presParOf" srcId="{D6378D9B-7A6A-44B4-9FD7-E4B55B982675}" destId="{B2404835-7FA1-4156-8978-07B011F58CD0}" srcOrd="2" destOrd="0" presId="urn:microsoft.com/office/officeart/2005/8/layout/hList7"/>
    <dgm:cxn modelId="{692CD5FC-1975-40AC-941E-6FFB917AF4D8}" type="presParOf" srcId="{B2404835-7FA1-4156-8978-07B011F58CD0}" destId="{1623CBE0-36B8-4304-916D-F15A49BEA754}" srcOrd="0" destOrd="0" presId="urn:microsoft.com/office/officeart/2005/8/layout/hList7"/>
    <dgm:cxn modelId="{6E230CF2-657C-4F6C-AA28-8E516B7CBD05}" type="presParOf" srcId="{B2404835-7FA1-4156-8978-07B011F58CD0}" destId="{BD88F1F7-0CF7-4A6E-A3C4-7E38D31DABAF}" srcOrd="1" destOrd="0" presId="urn:microsoft.com/office/officeart/2005/8/layout/hList7"/>
    <dgm:cxn modelId="{884EA9B5-A048-4304-ADD2-CF6743C450EE}" type="presParOf" srcId="{B2404835-7FA1-4156-8978-07B011F58CD0}" destId="{D3AF118C-038C-489A-96E9-22DD6603D81C}" srcOrd="2" destOrd="0" presId="urn:microsoft.com/office/officeart/2005/8/layout/hList7"/>
    <dgm:cxn modelId="{34079EC3-F1F9-41C4-90EB-EF7A077E893A}" type="presParOf" srcId="{B2404835-7FA1-4156-8978-07B011F58CD0}" destId="{F8E7F3C8-9003-4F28-8A5A-3E94A639507D}" srcOrd="3" destOrd="0" presId="urn:microsoft.com/office/officeart/2005/8/layout/hList7"/>
    <dgm:cxn modelId="{D093606D-D202-4C6B-ABCE-F2A008164A8C}" type="presParOf" srcId="{D6378D9B-7A6A-44B4-9FD7-E4B55B982675}" destId="{D7DFD75B-A943-4C31-8D24-8018788CE5FB}" srcOrd="3" destOrd="0" presId="urn:microsoft.com/office/officeart/2005/8/layout/hList7"/>
    <dgm:cxn modelId="{5326CCF5-6357-4293-94CC-DEA841A70987}" type="presParOf" srcId="{D6378D9B-7A6A-44B4-9FD7-E4B55B982675}" destId="{4B3B92C9-D404-4D5D-9E4D-0CAD372E8E91}" srcOrd="4" destOrd="0" presId="urn:microsoft.com/office/officeart/2005/8/layout/hList7"/>
    <dgm:cxn modelId="{644DDD8B-DE4D-44FD-BB66-64CFC16E58BC}" type="presParOf" srcId="{4B3B92C9-D404-4D5D-9E4D-0CAD372E8E91}" destId="{72365849-68B1-4495-B207-871B9A8DF1D7}" srcOrd="0" destOrd="0" presId="urn:microsoft.com/office/officeart/2005/8/layout/hList7"/>
    <dgm:cxn modelId="{1A0E0C21-2DF4-46CF-A341-521C5E1775D1}" type="presParOf" srcId="{4B3B92C9-D404-4D5D-9E4D-0CAD372E8E91}" destId="{B862EEFF-59BE-408A-9116-E569C85D3A14}" srcOrd="1" destOrd="0" presId="urn:microsoft.com/office/officeart/2005/8/layout/hList7"/>
    <dgm:cxn modelId="{1A5FF69E-1DA7-477E-9546-34CEA3EED014}" type="presParOf" srcId="{4B3B92C9-D404-4D5D-9E4D-0CAD372E8E91}" destId="{628ABBA1-5926-41D1-95B7-C8AC65723016}" srcOrd="2" destOrd="0" presId="urn:microsoft.com/office/officeart/2005/8/layout/hList7"/>
    <dgm:cxn modelId="{570E0E2A-9B1B-43BC-9690-B6928106E97C}" type="presParOf" srcId="{4B3B92C9-D404-4D5D-9E4D-0CAD372E8E91}" destId="{F462B757-CCB5-40E6-9967-1F2BD073722A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9D586AC-0DC0-4987-937A-10E01CD17513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A1659B4-1E02-40B9-A468-A76AE074C7CD}">
      <dgm:prSet phldrT="[文本]"/>
      <dgm:spPr/>
      <dgm:t>
        <a:bodyPr/>
        <a:lstStyle/>
        <a:p>
          <a:r>
            <a:rPr lang="zh-CN" altLang="en-US" dirty="0" smtClean="0"/>
            <a:t>权限设计</a:t>
          </a:r>
          <a:endParaRPr lang="zh-CN" altLang="en-US" dirty="0"/>
        </a:p>
      </dgm:t>
    </dgm:pt>
    <dgm:pt modelId="{3B414E7C-F3AE-4D16-8B49-7AB66317B4C5}" type="parTrans" cxnId="{5E36255B-E2D5-46FE-9B17-5E2523768B9C}">
      <dgm:prSet/>
      <dgm:spPr/>
      <dgm:t>
        <a:bodyPr/>
        <a:lstStyle/>
        <a:p>
          <a:endParaRPr lang="zh-CN" altLang="en-US"/>
        </a:p>
      </dgm:t>
    </dgm:pt>
    <dgm:pt modelId="{09BB5F32-1C93-4B24-BB08-D0F183C9EFB5}" type="sibTrans" cxnId="{5E36255B-E2D5-46FE-9B17-5E2523768B9C}">
      <dgm:prSet/>
      <dgm:spPr/>
      <dgm:t>
        <a:bodyPr/>
        <a:lstStyle/>
        <a:p>
          <a:endParaRPr lang="zh-CN" altLang="en-US"/>
        </a:p>
      </dgm:t>
    </dgm:pt>
    <dgm:pt modelId="{A93FFD11-8FE1-4771-9BC9-750EC6EAF516}">
      <dgm:prSet phldrT="[文本]"/>
      <dgm:spPr/>
      <dgm:t>
        <a:bodyPr/>
        <a:lstStyle/>
        <a:p>
          <a:r>
            <a:rPr lang="zh-CN" altLang="en-US" dirty="0" smtClean="0"/>
            <a:t>访问权限</a:t>
          </a:r>
          <a:endParaRPr lang="zh-CN" altLang="en-US" dirty="0"/>
        </a:p>
      </dgm:t>
    </dgm:pt>
    <dgm:pt modelId="{96746295-09BE-4733-8918-7A4CC243332B}" type="parTrans" cxnId="{BD46A7F5-60ED-4C1C-81CC-DB0177B019E6}">
      <dgm:prSet/>
      <dgm:spPr/>
      <dgm:t>
        <a:bodyPr/>
        <a:lstStyle/>
        <a:p>
          <a:endParaRPr lang="zh-CN" altLang="en-US"/>
        </a:p>
      </dgm:t>
    </dgm:pt>
    <dgm:pt modelId="{80410760-69C5-4CC6-84BF-2A83E4D6D2EA}" type="sibTrans" cxnId="{BD46A7F5-60ED-4C1C-81CC-DB0177B019E6}">
      <dgm:prSet/>
      <dgm:spPr/>
      <dgm:t>
        <a:bodyPr/>
        <a:lstStyle/>
        <a:p>
          <a:endParaRPr lang="zh-CN" altLang="en-US"/>
        </a:p>
      </dgm:t>
    </dgm:pt>
    <dgm:pt modelId="{A7166838-E5D3-4BAD-A80C-C0D786882662}">
      <dgm:prSet phldrT="[文本]"/>
      <dgm:spPr/>
      <dgm:t>
        <a:bodyPr/>
        <a:lstStyle/>
        <a:p>
          <a:r>
            <a:rPr lang="en-US" altLang="zh-CN" dirty="0" smtClean="0"/>
            <a:t>IP</a:t>
          </a:r>
          <a:r>
            <a:rPr lang="zh-CN" altLang="en-US" dirty="0" smtClean="0"/>
            <a:t>地址段</a:t>
          </a:r>
          <a:endParaRPr lang="zh-CN" altLang="en-US" dirty="0"/>
        </a:p>
      </dgm:t>
    </dgm:pt>
    <dgm:pt modelId="{A70E0DF8-AB36-4D50-BE16-395E4A625665}" type="parTrans" cxnId="{2647C74F-01A0-407B-BF9A-3DA5CB901942}">
      <dgm:prSet/>
      <dgm:spPr/>
      <dgm:t>
        <a:bodyPr/>
        <a:lstStyle/>
        <a:p>
          <a:endParaRPr lang="zh-CN" altLang="en-US"/>
        </a:p>
      </dgm:t>
    </dgm:pt>
    <dgm:pt modelId="{C0DD0B69-5E93-4A8F-B281-1B19B840D920}" type="sibTrans" cxnId="{2647C74F-01A0-407B-BF9A-3DA5CB901942}">
      <dgm:prSet/>
      <dgm:spPr/>
      <dgm:t>
        <a:bodyPr/>
        <a:lstStyle/>
        <a:p>
          <a:endParaRPr lang="zh-CN" altLang="en-US"/>
        </a:p>
      </dgm:t>
    </dgm:pt>
    <dgm:pt modelId="{34A3F913-E23D-4F20-B785-12BD03D9F127}">
      <dgm:prSet phldrT="[文本]"/>
      <dgm:spPr/>
      <dgm:t>
        <a:bodyPr/>
        <a:lstStyle/>
        <a:p>
          <a:r>
            <a:rPr lang="zh-CN" altLang="en-US" dirty="0" smtClean="0"/>
            <a:t>登录</a:t>
          </a:r>
          <a:endParaRPr lang="zh-CN" altLang="en-US" dirty="0"/>
        </a:p>
      </dgm:t>
    </dgm:pt>
    <dgm:pt modelId="{F83583D1-E3CB-45DA-86C9-56938FE82C72}" type="parTrans" cxnId="{70DA79E3-5A1E-45DD-8D3D-5D0EBAB1A3E3}">
      <dgm:prSet/>
      <dgm:spPr/>
      <dgm:t>
        <a:bodyPr/>
        <a:lstStyle/>
        <a:p>
          <a:endParaRPr lang="zh-CN" altLang="en-US"/>
        </a:p>
      </dgm:t>
    </dgm:pt>
    <dgm:pt modelId="{DD4949CD-B95C-49B4-918A-2EFDED9F8946}" type="sibTrans" cxnId="{70DA79E3-5A1E-45DD-8D3D-5D0EBAB1A3E3}">
      <dgm:prSet/>
      <dgm:spPr/>
      <dgm:t>
        <a:bodyPr/>
        <a:lstStyle/>
        <a:p>
          <a:endParaRPr lang="zh-CN" altLang="en-US"/>
        </a:p>
      </dgm:t>
    </dgm:pt>
    <dgm:pt modelId="{FFA00069-65DC-4742-8F9D-459736AC1B51}">
      <dgm:prSet phldrT="[文本]"/>
      <dgm:spPr/>
      <dgm:t>
        <a:bodyPr/>
        <a:lstStyle/>
        <a:p>
          <a:r>
            <a:rPr lang="zh-CN" altLang="en-US" dirty="0" smtClean="0"/>
            <a:t>写权限</a:t>
          </a:r>
          <a:endParaRPr lang="zh-CN" altLang="en-US" dirty="0"/>
        </a:p>
      </dgm:t>
    </dgm:pt>
    <dgm:pt modelId="{F3054785-74A8-454D-B358-10835FA128BA}" type="parTrans" cxnId="{C808A678-EC9A-403F-AB5C-DB17B9BCBB4D}">
      <dgm:prSet/>
      <dgm:spPr/>
      <dgm:t>
        <a:bodyPr/>
        <a:lstStyle/>
        <a:p>
          <a:endParaRPr lang="zh-CN" altLang="en-US"/>
        </a:p>
      </dgm:t>
    </dgm:pt>
    <dgm:pt modelId="{29C691D9-5FCC-4480-A741-BFEC579F9170}" type="sibTrans" cxnId="{C808A678-EC9A-403F-AB5C-DB17B9BCBB4D}">
      <dgm:prSet/>
      <dgm:spPr/>
      <dgm:t>
        <a:bodyPr/>
        <a:lstStyle/>
        <a:p>
          <a:endParaRPr lang="zh-CN" altLang="en-US"/>
        </a:p>
      </dgm:t>
    </dgm:pt>
    <dgm:pt modelId="{AEDF0F87-4CBA-48AA-A545-EFB73456DDC7}">
      <dgm:prSet phldrT="[文本]"/>
      <dgm:spPr/>
      <dgm:t>
        <a:bodyPr/>
        <a:lstStyle/>
        <a:p>
          <a:r>
            <a:rPr lang="zh-CN" altLang="en-US" dirty="0" smtClean="0"/>
            <a:t>登录</a:t>
          </a:r>
          <a:endParaRPr lang="zh-CN" altLang="en-US" dirty="0"/>
        </a:p>
      </dgm:t>
    </dgm:pt>
    <dgm:pt modelId="{478EB832-7E3C-45B1-B38D-66C3EC075F80}" type="parTrans" cxnId="{9C2489C1-2881-4DDC-8623-A3869341FAE4}">
      <dgm:prSet/>
      <dgm:spPr/>
      <dgm:t>
        <a:bodyPr/>
        <a:lstStyle/>
        <a:p>
          <a:endParaRPr lang="zh-CN" altLang="en-US"/>
        </a:p>
      </dgm:t>
    </dgm:pt>
    <dgm:pt modelId="{E28BAE44-87A7-4167-A232-6007182D221D}" type="sibTrans" cxnId="{9C2489C1-2881-4DDC-8623-A3869341FAE4}">
      <dgm:prSet/>
      <dgm:spPr/>
      <dgm:t>
        <a:bodyPr/>
        <a:lstStyle/>
        <a:p>
          <a:endParaRPr lang="zh-CN" altLang="en-US"/>
        </a:p>
      </dgm:t>
    </dgm:pt>
    <dgm:pt modelId="{5AACAFF0-DDE5-4553-9CE3-874BB6BAF8AC}" type="pres">
      <dgm:prSet presAssocID="{A9D586AC-0DC0-4987-937A-10E01CD1751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C7453233-92DF-434F-A313-E0B793F98B4F}" type="pres">
      <dgm:prSet presAssocID="{1A1659B4-1E02-40B9-A468-A76AE074C7CD}" presName="hierRoot1" presStyleCnt="0"/>
      <dgm:spPr/>
    </dgm:pt>
    <dgm:pt modelId="{796A3507-1375-4F1C-A3A3-C9F31F4C64FA}" type="pres">
      <dgm:prSet presAssocID="{1A1659B4-1E02-40B9-A468-A76AE074C7CD}" presName="composite" presStyleCnt="0"/>
      <dgm:spPr/>
    </dgm:pt>
    <dgm:pt modelId="{66E3B928-B225-4EA4-B3FE-4BF754D62AE0}" type="pres">
      <dgm:prSet presAssocID="{1A1659B4-1E02-40B9-A468-A76AE074C7CD}" presName="background" presStyleLbl="node0" presStyleIdx="0" presStyleCnt="1"/>
      <dgm:spPr/>
    </dgm:pt>
    <dgm:pt modelId="{480A3965-930F-4C23-BD73-7BF6C1E5941E}" type="pres">
      <dgm:prSet presAssocID="{1A1659B4-1E02-40B9-A468-A76AE074C7CD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CAEAED2-DA59-4397-8EC5-4333ED88E424}" type="pres">
      <dgm:prSet presAssocID="{1A1659B4-1E02-40B9-A468-A76AE074C7CD}" presName="hierChild2" presStyleCnt="0"/>
      <dgm:spPr/>
    </dgm:pt>
    <dgm:pt modelId="{2FC058D6-E529-4DC1-8E75-5F6826BF6BDB}" type="pres">
      <dgm:prSet presAssocID="{96746295-09BE-4733-8918-7A4CC243332B}" presName="Name10" presStyleLbl="parChTrans1D2" presStyleIdx="0" presStyleCnt="2"/>
      <dgm:spPr/>
      <dgm:t>
        <a:bodyPr/>
        <a:lstStyle/>
        <a:p>
          <a:endParaRPr lang="zh-CN" altLang="en-US"/>
        </a:p>
      </dgm:t>
    </dgm:pt>
    <dgm:pt modelId="{2DF8BBB6-30B8-4424-BD60-4C27B18B6F2A}" type="pres">
      <dgm:prSet presAssocID="{A93FFD11-8FE1-4771-9BC9-750EC6EAF516}" presName="hierRoot2" presStyleCnt="0"/>
      <dgm:spPr/>
    </dgm:pt>
    <dgm:pt modelId="{793CC623-AB44-4CD3-965F-CEA7D24ECFFC}" type="pres">
      <dgm:prSet presAssocID="{A93FFD11-8FE1-4771-9BC9-750EC6EAF516}" presName="composite2" presStyleCnt="0"/>
      <dgm:spPr/>
    </dgm:pt>
    <dgm:pt modelId="{85EF73CD-CFB2-4180-BBBC-DCB3A464182C}" type="pres">
      <dgm:prSet presAssocID="{A93FFD11-8FE1-4771-9BC9-750EC6EAF516}" presName="background2" presStyleLbl="node2" presStyleIdx="0" presStyleCnt="2"/>
      <dgm:spPr/>
    </dgm:pt>
    <dgm:pt modelId="{25331546-374D-42D8-91D7-8007B315742B}" type="pres">
      <dgm:prSet presAssocID="{A93FFD11-8FE1-4771-9BC9-750EC6EAF516}" presName="text2" presStyleLbl="fgAcc2" presStyleIdx="0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57CD347-37E8-4AC2-B25F-F3792314A4B9}" type="pres">
      <dgm:prSet presAssocID="{A93FFD11-8FE1-4771-9BC9-750EC6EAF516}" presName="hierChild3" presStyleCnt="0"/>
      <dgm:spPr/>
    </dgm:pt>
    <dgm:pt modelId="{D8D9E677-B8C6-4493-8058-C1866ECEBEBE}" type="pres">
      <dgm:prSet presAssocID="{A70E0DF8-AB36-4D50-BE16-395E4A625665}" presName="Name17" presStyleLbl="parChTrans1D3" presStyleIdx="0" presStyleCnt="3"/>
      <dgm:spPr/>
      <dgm:t>
        <a:bodyPr/>
        <a:lstStyle/>
        <a:p>
          <a:endParaRPr lang="zh-CN" altLang="en-US"/>
        </a:p>
      </dgm:t>
    </dgm:pt>
    <dgm:pt modelId="{2005FCB9-3813-40CF-AF5C-50C433AE98C5}" type="pres">
      <dgm:prSet presAssocID="{A7166838-E5D3-4BAD-A80C-C0D786882662}" presName="hierRoot3" presStyleCnt="0"/>
      <dgm:spPr/>
    </dgm:pt>
    <dgm:pt modelId="{15368B75-19E2-4A41-876F-45CC4621BE71}" type="pres">
      <dgm:prSet presAssocID="{A7166838-E5D3-4BAD-A80C-C0D786882662}" presName="composite3" presStyleCnt="0"/>
      <dgm:spPr/>
    </dgm:pt>
    <dgm:pt modelId="{B50213C9-6EF4-4DBE-B31C-5733A4BE7B65}" type="pres">
      <dgm:prSet presAssocID="{A7166838-E5D3-4BAD-A80C-C0D786882662}" presName="background3" presStyleLbl="node3" presStyleIdx="0" presStyleCnt="3"/>
      <dgm:spPr/>
    </dgm:pt>
    <dgm:pt modelId="{944D84B1-D789-4A59-BEF5-0AB63BBCD9D6}" type="pres">
      <dgm:prSet presAssocID="{A7166838-E5D3-4BAD-A80C-C0D786882662}" presName="text3" presStyleLbl="fgAcc3" presStyleIdx="0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821C337-188C-4A4A-A7D2-2CF38B2266D1}" type="pres">
      <dgm:prSet presAssocID="{A7166838-E5D3-4BAD-A80C-C0D786882662}" presName="hierChild4" presStyleCnt="0"/>
      <dgm:spPr/>
    </dgm:pt>
    <dgm:pt modelId="{80B87061-AD1F-4489-8BC0-287DEE8D801B}" type="pres">
      <dgm:prSet presAssocID="{F83583D1-E3CB-45DA-86C9-56938FE82C72}" presName="Name17" presStyleLbl="parChTrans1D3" presStyleIdx="1" presStyleCnt="3"/>
      <dgm:spPr/>
      <dgm:t>
        <a:bodyPr/>
        <a:lstStyle/>
        <a:p>
          <a:endParaRPr lang="zh-CN" altLang="en-US"/>
        </a:p>
      </dgm:t>
    </dgm:pt>
    <dgm:pt modelId="{19929ADE-20F6-47FA-8329-D0290E0637DC}" type="pres">
      <dgm:prSet presAssocID="{34A3F913-E23D-4F20-B785-12BD03D9F127}" presName="hierRoot3" presStyleCnt="0"/>
      <dgm:spPr/>
    </dgm:pt>
    <dgm:pt modelId="{29F24452-3A62-4EDA-9BF9-7F4A84B4DA11}" type="pres">
      <dgm:prSet presAssocID="{34A3F913-E23D-4F20-B785-12BD03D9F127}" presName="composite3" presStyleCnt="0"/>
      <dgm:spPr/>
    </dgm:pt>
    <dgm:pt modelId="{A17AAAE7-1486-46BF-ABAA-B1EFB4B72DC5}" type="pres">
      <dgm:prSet presAssocID="{34A3F913-E23D-4F20-B785-12BD03D9F127}" presName="background3" presStyleLbl="node3" presStyleIdx="1" presStyleCnt="3"/>
      <dgm:spPr/>
    </dgm:pt>
    <dgm:pt modelId="{84D1EB0F-39E5-41FD-B839-A62CE71C5385}" type="pres">
      <dgm:prSet presAssocID="{34A3F913-E23D-4F20-B785-12BD03D9F127}" presName="text3" presStyleLbl="fgAcc3" presStyleIdx="1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5CCB2D4-C6D9-42E4-8A01-835EA2B1E6AD}" type="pres">
      <dgm:prSet presAssocID="{34A3F913-E23D-4F20-B785-12BD03D9F127}" presName="hierChild4" presStyleCnt="0"/>
      <dgm:spPr/>
    </dgm:pt>
    <dgm:pt modelId="{447823D9-3360-4444-9563-67428E41C0A4}" type="pres">
      <dgm:prSet presAssocID="{F3054785-74A8-454D-B358-10835FA128BA}" presName="Name10" presStyleLbl="parChTrans1D2" presStyleIdx="1" presStyleCnt="2"/>
      <dgm:spPr/>
      <dgm:t>
        <a:bodyPr/>
        <a:lstStyle/>
        <a:p>
          <a:endParaRPr lang="zh-CN" altLang="en-US"/>
        </a:p>
      </dgm:t>
    </dgm:pt>
    <dgm:pt modelId="{B1C4D416-AA25-43E5-AB39-3D5A448A2D46}" type="pres">
      <dgm:prSet presAssocID="{FFA00069-65DC-4742-8F9D-459736AC1B51}" presName="hierRoot2" presStyleCnt="0"/>
      <dgm:spPr/>
    </dgm:pt>
    <dgm:pt modelId="{148ECB3A-2907-4303-A841-EA96002DC71F}" type="pres">
      <dgm:prSet presAssocID="{FFA00069-65DC-4742-8F9D-459736AC1B51}" presName="composite2" presStyleCnt="0"/>
      <dgm:spPr/>
    </dgm:pt>
    <dgm:pt modelId="{707A1194-B3D9-4140-BDEC-A99142FFB133}" type="pres">
      <dgm:prSet presAssocID="{FFA00069-65DC-4742-8F9D-459736AC1B51}" presName="background2" presStyleLbl="node2" presStyleIdx="1" presStyleCnt="2"/>
      <dgm:spPr/>
    </dgm:pt>
    <dgm:pt modelId="{5D1714F9-5C4B-4AD9-AC99-11AB577DCF20}" type="pres">
      <dgm:prSet presAssocID="{FFA00069-65DC-4742-8F9D-459736AC1B51}" presName="text2" presStyleLbl="fgAcc2" presStyleIdx="1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A1262F1-24DF-497E-A6AE-AA4A32A373C0}" type="pres">
      <dgm:prSet presAssocID="{FFA00069-65DC-4742-8F9D-459736AC1B51}" presName="hierChild3" presStyleCnt="0"/>
      <dgm:spPr/>
    </dgm:pt>
    <dgm:pt modelId="{D2DE81DC-F755-47F2-A374-1CF7C0FCB1B9}" type="pres">
      <dgm:prSet presAssocID="{478EB832-7E3C-45B1-B38D-66C3EC075F80}" presName="Name17" presStyleLbl="parChTrans1D3" presStyleIdx="2" presStyleCnt="3"/>
      <dgm:spPr/>
      <dgm:t>
        <a:bodyPr/>
        <a:lstStyle/>
        <a:p>
          <a:endParaRPr lang="zh-CN" altLang="en-US"/>
        </a:p>
      </dgm:t>
    </dgm:pt>
    <dgm:pt modelId="{A8881F23-1334-4DFC-8E7E-E276689BFFE8}" type="pres">
      <dgm:prSet presAssocID="{AEDF0F87-4CBA-48AA-A545-EFB73456DDC7}" presName="hierRoot3" presStyleCnt="0"/>
      <dgm:spPr/>
    </dgm:pt>
    <dgm:pt modelId="{9B503CF9-CE26-43CA-8FCF-DAF3F37017E8}" type="pres">
      <dgm:prSet presAssocID="{AEDF0F87-4CBA-48AA-A545-EFB73456DDC7}" presName="composite3" presStyleCnt="0"/>
      <dgm:spPr/>
    </dgm:pt>
    <dgm:pt modelId="{48602C31-13E7-4F40-B197-CC7FFB048F25}" type="pres">
      <dgm:prSet presAssocID="{AEDF0F87-4CBA-48AA-A545-EFB73456DDC7}" presName="background3" presStyleLbl="node3" presStyleIdx="2" presStyleCnt="3"/>
      <dgm:spPr/>
    </dgm:pt>
    <dgm:pt modelId="{E07DD245-D333-4D7A-9983-89CAFE5FFC2D}" type="pres">
      <dgm:prSet presAssocID="{AEDF0F87-4CBA-48AA-A545-EFB73456DDC7}" presName="text3" presStyleLbl="fgAcc3" presStyleIdx="2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154524F-FAA4-4A00-9D31-CDEE3CF1EBD1}" type="pres">
      <dgm:prSet presAssocID="{AEDF0F87-4CBA-48AA-A545-EFB73456DDC7}" presName="hierChild4" presStyleCnt="0"/>
      <dgm:spPr/>
    </dgm:pt>
  </dgm:ptLst>
  <dgm:cxnLst>
    <dgm:cxn modelId="{70DA79E3-5A1E-45DD-8D3D-5D0EBAB1A3E3}" srcId="{A93FFD11-8FE1-4771-9BC9-750EC6EAF516}" destId="{34A3F913-E23D-4F20-B785-12BD03D9F127}" srcOrd="1" destOrd="0" parTransId="{F83583D1-E3CB-45DA-86C9-56938FE82C72}" sibTransId="{DD4949CD-B95C-49B4-918A-2EFDED9F8946}"/>
    <dgm:cxn modelId="{8DBD672D-6630-4D2C-B591-47165C2511E2}" type="presOf" srcId="{A93FFD11-8FE1-4771-9BC9-750EC6EAF516}" destId="{25331546-374D-42D8-91D7-8007B315742B}" srcOrd="0" destOrd="0" presId="urn:microsoft.com/office/officeart/2005/8/layout/hierarchy1"/>
    <dgm:cxn modelId="{03939DF6-0A03-4E34-BA3F-B9EF207C0C63}" type="presOf" srcId="{34A3F913-E23D-4F20-B785-12BD03D9F127}" destId="{84D1EB0F-39E5-41FD-B839-A62CE71C5385}" srcOrd="0" destOrd="0" presId="urn:microsoft.com/office/officeart/2005/8/layout/hierarchy1"/>
    <dgm:cxn modelId="{5362D74D-0B1A-480E-8B91-E8C0A061EA4B}" type="presOf" srcId="{A70E0DF8-AB36-4D50-BE16-395E4A625665}" destId="{D8D9E677-B8C6-4493-8058-C1866ECEBEBE}" srcOrd="0" destOrd="0" presId="urn:microsoft.com/office/officeart/2005/8/layout/hierarchy1"/>
    <dgm:cxn modelId="{96C26215-A7DE-472B-B8EF-E8223AAFFAE3}" type="presOf" srcId="{FFA00069-65DC-4742-8F9D-459736AC1B51}" destId="{5D1714F9-5C4B-4AD9-AC99-11AB577DCF20}" srcOrd="0" destOrd="0" presId="urn:microsoft.com/office/officeart/2005/8/layout/hierarchy1"/>
    <dgm:cxn modelId="{44CF7797-9040-436F-AE5E-76354655FAEA}" type="presOf" srcId="{478EB832-7E3C-45B1-B38D-66C3EC075F80}" destId="{D2DE81DC-F755-47F2-A374-1CF7C0FCB1B9}" srcOrd="0" destOrd="0" presId="urn:microsoft.com/office/officeart/2005/8/layout/hierarchy1"/>
    <dgm:cxn modelId="{8E8EC62C-C650-485B-9A4A-765F009770E4}" type="presOf" srcId="{1A1659B4-1E02-40B9-A468-A76AE074C7CD}" destId="{480A3965-930F-4C23-BD73-7BF6C1E5941E}" srcOrd="0" destOrd="0" presId="urn:microsoft.com/office/officeart/2005/8/layout/hierarchy1"/>
    <dgm:cxn modelId="{C3618A2A-950C-4577-872B-13660D80C0CF}" type="presOf" srcId="{A7166838-E5D3-4BAD-A80C-C0D786882662}" destId="{944D84B1-D789-4A59-BEF5-0AB63BBCD9D6}" srcOrd="0" destOrd="0" presId="urn:microsoft.com/office/officeart/2005/8/layout/hierarchy1"/>
    <dgm:cxn modelId="{9C2489C1-2881-4DDC-8623-A3869341FAE4}" srcId="{FFA00069-65DC-4742-8F9D-459736AC1B51}" destId="{AEDF0F87-4CBA-48AA-A545-EFB73456DDC7}" srcOrd="0" destOrd="0" parTransId="{478EB832-7E3C-45B1-B38D-66C3EC075F80}" sibTransId="{E28BAE44-87A7-4167-A232-6007182D221D}"/>
    <dgm:cxn modelId="{B91E1FB2-26CE-4EE0-B276-D542B29F0735}" type="presOf" srcId="{F83583D1-E3CB-45DA-86C9-56938FE82C72}" destId="{80B87061-AD1F-4489-8BC0-287DEE8D801B}" srcOrd="0" destOrd="0" presId="urn:microsoft.com/office/officeart/2005/8/layout/hierarchy1"/>
    <dgm:cxn modelId="{2647C74F-01A0-407B-BF9A-3DA5CB901942}" srcId="{A93FFD11-8FE1-4771-9BC9-750EC6EAF516}" destId="{A7166838-E5D3-4BAD-A80C-C0D786882662}" srcOrd="0" destOrd="0" parTransId="{A70E0DF8-AB36-4D50-BE16-395E4A625665}" sibTransId="{C0DD0B69-5E93-4A8F-B281-1B19B840D920}"/>
    <dgm:cxn modelId="{A50856B4-24E4-4AD9-8ED3-87601E0F78FE}" type="presOf" srcId="{A9D586AC-0DC0-4987-937A-10E01CD17513}" destId="{5AACAFF0-DDE5-4553-9CE3-874BB6BAF8AC}" srcOrd="0" destOrd="0" presId="urn:microsoft.com/office/officeart/2005/8/layout/hierarchy1"/>
    <dgm:cxn modelId="{5E36255B-E2D5-46FE-9B17-5E2523768B9C}" srcId="{A9D586AC-0DC0-4987-937A-10E01CD17513}" destId="{1A1659B4-1E02-40B9-A468-A76AE074C7CD}" srcOrd="0" destOrd="0" parTransId="{3B414E7C-F3AE-4D16-8B49-7AB66317B4C5}" sibTransId="{09BB5F32-1C93-4B24-BB08-D0F183C9EFB5}"/>
    <dgm:cxn modelId="{1D3A0381-0649-449C-AFDD-9778DC10F546}" type="presOf" srcId="{96746295-09BE-4733-8918-7A4CC243332B}" destId="{2FC058D6-E529-4DC1-8E75-5F6826BF6BDB}" srcOrd="0" destOrd="0" presId="urn:microsoft.com/office/officeart/2005/8/layout/hierarchy1"/>
    <dgm:cxn modelId="{171F0845-789A-4452-89A4-D3FBE1101C7A}" type="presOf" srcId="{F3054785-74A8-454D-B358-10835FA128BA}" destId="{447823D9-3360-4444-9563-67428E41C0A4}" srcOrd="0" destOrd="0" presId="urn:microsoft.com/office/officeart/2005/8/layout/hierarchy1"/>
    <dgm:cxn modelId="{BD46A7F5-60ED-4C1C-81CC-DB0177B019E6}" srcId="{1A1659B4-1E02-40B9-A468-A76AE074C7CD}" destId="{A93FFD11-8FE1-4771-9BC9-750EC6EAF516}" srcOrd="0" destOrd="0" parTransId="{96746295-09BE-4733-8918-7A4CC243332B}" sibTransId="{80410760-69C5-4CC6-84BF-2A83E4D6D2EA}"/>
    <dgm:cxn modelId="{C808A678-EC9A-403F-AB5C-DB17B9BCBB4D}" srcId="{1A1659B4-1E02-40B9-A468-A76AE074C7CD}" destId="{FFA00069-65DC-4742-8F9D-459736AC1B51}" srcOrd="1" destOrd="0" parTransId="{F3054785-74A8-454D-B358-10835FA128BA}" sibTransId="{29C691D9-5FCC-4480-A741-BFEC579F9170}"/>
    <dgm:cxn modelId="{F73C6216-5427-4AE0-9A43-E85D2ACBBBE8}" type="presOf" srcId="{AEDF0F87-4CBA-48AA-A545-EFB73456DDC7}" destId="{E07DD245-D333-4D7A-9983-89CAFE5FFC2D}" srcOrd="0" destOrd="0" presId="urn:microsoft.com/office/officeart/2005/8/layout/hierarchy1"/>
    <dgm:cxn modelId="{E5FDA1D2-3D01-4DE0-BE36-F2907CA12350}" type="presParOf" srcId="{5AACAFF0-DDE5-4553-9CE3-874BB6BAF8AC}" destId="{C7453233-92DF-434F-A313-E0B793F98B4F}" srcOrd="0" destOrd="0" presId="urn:microsoft.com/office/officeart/2005/8/layout/hierarchy1"/>
    <dgm:cxn modelId="{BB8C405F-A679-47BB-86EA-1DD3F9EE2158}" type="presParOf" srcId="{C7453233-92DF-434F-A313-E0B793F98B4F}" destId="{796A3507-1375-4F1C-A3A3-C9F31F4C64FA}" srcOrd="0" destOrd="0" presId="urn:microsoft.com/office/officeart/2005/8/layout/hierarchy1"/>
    <dgm:cxn modelId="{7AF4E781-B5E3-406C-8B5F-482C1FE29DD7}" type="presParOf" srcId="{796A3507-1375-4F1C-A3A3-C9F31F4C64FA}" destId="{66E3B928-B225-4EA4-B3FE-4BF754D62AE0}" srcOrd="0" destOrd="0" presId="urn:microsoft.com/office/officeart/2005/8/layout/hierarchy1"/>
    <dgm:cxn modelId="{A7395C7A-BAF8-4586-8B83-10E424F98AAF}" type="presParOf" srcId="{796A3507-1375-4F1C-A3A3-C9F31F4C64FA}" destId="{480A3965-930F-4C23-BD73-7BF6C1E5941E}" srcOrd="1" destOrd="0" presId="urn:microsoft.com/office/officeart/2005/8/layout/hierarchy1"/>
    <dgm:cxn modelId="{E0B46C3B-3149-4F40-9EE5-AF67F1D5C263}" type="presParOf" srcId="{C7453233-92DF-434F-A313-E0B793F98B4F}" destId="{ECAEAED2-DA59-4397-8EC5-4333ED88E424}" srcOrd="1" destOrd="0" presId="urn:microsoft.com/office/officeart/2005/8/layout/hierarchy1"/>
    <dgm:cxn modelId="{C6933B5A-0DF2-496D-8588-995BA1A5F56F}" type="presParOf" srcId="{ECAEAED2-DA59-4397-8EC5-4333ED88E424}" destId="{2FC058D6-E529-4DC1-8E75-5F6826BF6BDB}" srcOrd="0" destOrd="0" presId="urn:microsoft.com/office/officeart/2005/8/layout/hierarchy1"/>
    <dgm:cxn modelId="{86D20CBA-62BC-4A6D-A460-C85EA099A870}" type="presParOf" srcId="{ECAEAED2-DA59-4397-8EC5-4333ED88E424}" destId="{2DF8BBB6-30B8-4424-BD60-4C27B18B6F2A}" srcOrd="1" destOrd="0" presId="urn:microsoft.com/office/officeart/2005/8/layout/hierarchy1"/>
    <dgm:cxn modelId="{6156DBEB-7DE1-45A8-82A6-C09CB802ADDC}" type="presParOf" srcId="{2DF8BBB6-30B8-4424-BD60-4C27B18B6F2A}" destId="{793CC623-AB44-4CD3-965F-CEA7D24ECFFC}" srcOrd="0" destOrd="0" presId="urn:microsoft.com/office/officeart/2005/8/layout/hierarchy1"/>
    <dgm:cxn modelId="{36CEF762-2881-4998-98F4-CBE531DB9A85}" type="presParOf" srcId="{793CC623-AB44-4CD3-965F-CEA7D24ECFFC}" destId="{85EF73CD-CFB2-4180-BBBC-DCB3A464182C}" srcOrd="0" destOrd="0" presId="urn:microsoft.com/office/officeart/2005/8/layout/hierarchy1"/>
    <dgm:cxn modelId="{2F69EF74-ECDA-4CA4-878E-1AC9CC117C1B}" type="presParOf" srcId="{793CC623-AB44-4CD3-965F-CEA7D24ECFFC}" destId="{25331546-374D-42D8-91D7-8007B315742B}" srcOrd="1" destOrd="0" presId="urn:microsoft.com/office/officeart/2005/8/layout/hierarchy1"/>
    <dgm:cxn modelId="{087B25D7-053A-4F8C-A413-DD9360C6DB5A}" type="presParOf" srcId="{2DF8BBB6-30B8-4424-BD60-4C27B18B6F2A}" destId="{C57CD347-37E8-4AC2-B25F-F3792314A4B9}" srcOrd="1" destOrd="0" presId="urn:microsoft.com/office/officeart/2005/8/layout/hierarchy1"/>
    <dgm:cxn modelId="{DCD3DA4B-4FB4-4CFB-804D-319F45CA52DB}" type="presParOf" srcId="{C57CD347-37E8-4AC2-B25F-F3792314A4B9}" destId="{D8D9E677-B8C6-4493-8058-C1866ECEBEBE}" srcOrd="0" destOrd="0" presId="urn:microsoft.com/office/officeart/2005/8/layout/hierarchy1"/>
    <dgm:cxn modelId="{C7038957-EE0C-481C-AEA1-882CF37740DA}" type="presParOf" srcId="{C57CD347-37E8-4AC2-B25F-F3792314A4B9}" destId="{2005FCB9-3813-40CF-AF5C-50C433AE98C5}" srcOrd="1" destOrd="0" presId="urn:microsoft.com/office/officeart/2005/8/layout/hierarchy1"/>
    <dgm:cxn modelId="{9B9A8B85-DEA9-4E21-8B3F-BCD9EA75B46B}" type="presParOf" srcId="{2005FCB9-3813-40CF-AF5C-50C433AE98C5}" destId="{15368B75-19E2-4A41-876F-45CC4621BE71}" srcOrd="0" destOrd="0" presId="urn:microsoft.com/office/officeart/2005/8/layout/hierarchy1"/>
    <dgm:cxn modelId="{1B70F20A-10D5-4C1E-B00C-89C53A69D8D8}" type="presParOf" srcId="{15368B75-19E2-4A41-876F-45CC4621BE71}" destId="{B50213C9-6EF4-4DBE-B31C-5733A4BE7B65}" srcOrd="0" destOrd="0" presId="urn:microsoft.com/office/officeart/2005/8/layout/hierarchy1"/>
    <dgm:cxn modelId="{9B9AD2CD-F8AB-4117-B453-F038BD58E494}" type="presParOf" srcId="{15368B75-19E2-4A41-876F-45CC4621BE71}" destId="{944D84B1-D789-4A59-BEF5-0AB63BBCD9D6}" srcOrd="1" destOrd="0" presId="urn:microsoft.com/office/officeart/2005/8/layout/hierarchy1"/>
    <dgm:cxn modelId="{87FC8B8E-AC11-42DD-8ECA-818372B05D03}" type="presParOf" srcId="{2005FCB9-3813-40CF-AF5C-50C433AE98C5}" destId="{8821C337-188C-4A4A-A7D2-2CF38B2266D1}" srcOrd="1" destOrd="0" presId="urn:microsoft.com/office/officeart/2005/8/layout/hierarchy1"/>
    <dgm:cxn modelId="{E13A56C6-D091-40A7-B1C3-A48DF9975E0A}" type="presParOf" srcId="{C57CD347-37E8-4AC2-B25F-F3792314A4B9}" destId="{80B87061-AD1F-4489-8BC0-287DEE8D801B}" srcOrd="2" destOrd="0" presId="urn:microsoft.com/office/officeart/2005/8/layout/hierarchy1"/>
    <dgm:cxn modelId="{DC9A8902-DBF6-4EF2-BFF9-664EC7C8F3B5}" type="presParOf" srcId="{C57CD347-37E8-4AC2-B25F-F3792314A4B9}" destId="{19929ADE-20F6-47FA-8329-D0290E0637DC}" srcOrd="3" destOrd="0" presId="urn:microsoft.com/office/officeart/2005/8/layout/hierarchy1"/>
    <dgm:cxn modelId="{0D33989C-9F9E-47E9-A517-AE4603E4A95E}" type="presParOf" srcId="{19929ADE-20F6-47FA-8329-D0290E0637DC}" destId="{29F24452-3A62-4EDA-9BF9-7F4A84B4DA11}" srcOrd="0" destOrd="0" presId="urn:microsoft.com/office/officeart/2005/8/layout/hierarchy1"/>
    <dgm:cxn modelId="{9D18BF7D-031F-4B9B-9744-28BC4AF6CC5F}" type="presParOf" srcId="{29F24452-3A62-4EDA-9BF9-7F4A84B4DA11}" destId="{A17AAAE7-1486-46BF-ABAA-B1EFB4B72DC5}" srcOrd="0" destOrd="0" presId="urn:microsoft.com/office/officeart/2005/8/layout/hierarchy1"/>
    <dgm:cxn modelId="{9C3C09DF-61DC-49AB-83C8-A38A21FCC50C}" type="presParOf" srcId="{29F24452-3A62-4EDA-9BF9-7F4A84B4DA11}" destId="{84D1EB0F-39E5-41FD-B839-A62CE71C5385}" srcOrd="1" destOrd="0" presId="urn:microsoft.com/office/officeart/2005/8/layout/hierarchy1"/>
    <dgm:cxn modelId="{04C2008C-2A24-45AA-AAAF-F33BF31BF5C8}" type="presParOf" srcId="{19929ADE-20F6-47FA-8329-D0290E0637DC}" destId="{E5CCB2D4-C6D9-42E4-8A01-835EA2B1E6AD}" srcOrd="1" destOrd="0" presId="urn:microsoft.com/office/officeart/2005/8/layout/hierarchy1"/>
    <dgm:cxn modelId="{6CD03F87-4A04-4822-B9B2-4A9156428624}" type="presParOf" srcId="{ECAEAED2-DA59-4397-8EC5-4333ED88E424}" destId="{447823D9-3360-4444-9563-67428E41C0A4}" srcOrd="2" destOrd="0" presId="urn:microsoft.com/office/officeart/2005/8/layout/hierarchy1"/>
    <dgm:cxn modelId="{1CFAC55E-E44B-4486-AB8B-6FB5F22D4296}" type="presParOf" srcId="{ECAEAED2-DA59-4397-8EC5-4333ED88E424}" destId="{B1C4D416-AA25-43E5-AB39-3D5A448A2D46}" srcOrd="3" destOrd="0" presId="urn:microsoft.com/office/officeart/2005/8/layout/hierarchy1"/>
    <dgm:cxn modelId="{07DBCB30-0A2B-423A-8CBC-CD24409481D9}" type="presParOf" srcId="{B1C4D416-AA25-43E5-AB39-3D5A448A2D46}" destId="{148ECB3A-2907-4303-A841-EA96002DC71F}" srcOrd="0" destOrd="0" presId="urn:microsoft.com/office/officeart/2005/8/layout/hierarchy1"/>
    <dgm:cxn modelId="{51FED844-76D6-49BC-A50E-59C31EF5B695}" type="presParOf" srcId="{148ECB3A-2907-4303-A841-EA96002DC71F}" destId="{707A1194-B3D9-4140-BDEC-A99142FFB133}" srcOrd="0" destOrd="0" presId="urn:microsoft.com/office/officeart/2005/8/layout/hierarchy1"/>
    <dgm:cxn modelId="{0F32F530-64BD-43C5-8B2D-F88A03F22190}" type="presParOf" srcId="{148ECB3A-2907-4303-A841-EA96002DC71F}" destId="{5D1714F9-5C4B-4AD9-AC99-11AB577DCF20}" srcOrd="1" destOrd="0" presId="urn:microsoft.com/office/officeart/2005/8/layout/hierarchy1"/>
    <dgm:cxn modelId="{8C9C8CCB-0A92-4FF4-9C52-D3510A6813AD}" type="presParOf" srcId="{B1C4D416-AA25-43E5-AB39-3D5A448A2D46}" destId="{7A1262F1-24DF-497E-A6AE-AA4A32A373C0}" srcOrd="1" destOrd="0" presId="urn:microsoft.com/office/officeart/2005/8/layout/hierarchy1"/>
    <dgm:cxn modelId="{8FADBC66-6901-48F4-B6B7-EE47B3DD2F7D}" type="presParOf" srcId="{7A1262F1-24DF-497E-A6AE-AA4A32A373C0}" destId="{D2DE81DC-F755-47F2-A374-1CF7C0FCB1B9}" srcOrd="0" destOrd="0" presId="urn:microsoft.com/office/officeart/2005/8/layout/hierarchy1"/>
    <dgm:cxn modelId="{083AE342-5ACF-45DE-8C78-CD12906B0F70}" type="presParOf" srcId="{7A1262F1-24DF-497E-A6AE-AA4A32A373C0}" destId="{A8881F23-1334-4DFC-8E7E-E276689BFFE8}" srcOrd="1" destOrd="0" presId="urn:microsoft.com/office/officeart/2005/8/layout/hierarchy1"/>
    <dgm:cxn modelId="{EA365353-F22F-4FEB-898E-9B011FD495FF}" type="presParOf" srcId="{A8881F23-1334-4DFC-8E7E-E276689BFFE8}" destId="{9B503CF9-CE26-43CA-8FCF-DAF3F37017E8}" srcOrd="0" destOrd="0" presId="urn:microsoft.com/office/officeart/2005/8/layout/hierarchy1"/>
    <dgm:cxn modelId="{E5B825E8-B9DE-42C0-BD75-04C5AB9E38A2}" type="presParOf" srcId="{9B503CF9-CE26-43CA-8FCF-DAF3F37017E8}" destId="{48602C31-13E7-4F40-B197-CC7FFB048F25}" srcOrd="0" destOrd="0" presId="urn:microsoft.com/office/officeart/2005/8/layout/hierarchy1"/>
    <dgm:cxn modelId="{509300AB-D42F-4D60-BA4A-01B6E2EF74AF}" type="presParOf" srcId="{9B503CF9-CE26-43CA-8FCF-DAF3F37017E8}" destId="{E07DD245-D333-4D7A-9983-89CAFE5FFC2D}" srcOrd="1" destOrd="0" presId="urn:microsoft.com/office/officeart/2005/8/layout/hierarchy1"/>
    <dgm:cxn modelId="{B92CAC5F-325E-4540-A4CB-E5EF99A1866F}" type="presParOf" srcId="{A8881F23-1334-4DFC-8E7E-E276689BFFE8}" destId="{9154524F-FAA4-4A00-9D31-CDEE3CF1EBD1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8E21035-46E4-4686-BCE0-8063C6102796}" type="doc">
      <dgm:prSet loTypeId="urn:microsoft.com/office/officeart/2008/layout/BubblePictureLis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AFAA855-636A-4BFF-B90B-DEC589528D07}">
      <dgm:prSet phldrT="[文本]"/>
      <dgm:spPr/>
      <dgm:t>
        <a:bodyPr/>
        <a:lstStyle/>
        <a:p>
          <a:r>
            <a:rPr lang="zh-CN" altLang="en-US" dirty="0" smtClean="0"/>
            <a:t>自定义树状目录</a:t>
          </a:r>
          <a:endParaRPr lang="zh-CN" altLang="en-US" dirty="0"/>
        </a:p>
      </dgm:t>
    </dgm:pt>
    <dgm:pt modelId="{F5DC4FF1-FDC1-4C88-AD7E-32E1E147701F}" type="parTrans" cxnId="{9ECBCD35-9DD8-464B-9741-FCE4C7BF9C20}">
      <dgm:prSet/>
      <dgm:spPr/>
      <dgm:t>
        <a:bodyPr/>
        <a:lstStyle/>
        <a:p>
          <a:endParaRPr lang="zh-CN" altLang="en-US"/>
        </a:p>
      </dgm:t>
    </dgm:pt>
    <dgm:pt modelId="{8E1E0F3A-BD8B-4FA3-8966-9B6BD8F70666}" type="sibTrans" cxnId="{9ECBCD35-9DD8-464B-9741-FCE4C7BF9C20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3000" r="-13000"/>
          </a:stretch>
        </a:blipFill>
      </dgm:spPr>
      <dgm:t>
        <a:bodyPr/>
        <a:lstStyle/>
        <a:p>
          <a:endParaRPr lang="zh-CN" altLang="en-US"/>
        </a:p>
      </dgm:t>
    </dgm:pt>
    <dgm:pt modelId="{452A7044-549B-49A1-9509-F475ACF5CA82}">
      <dgm:prSet phldrT="[文本]"/>
      <dgm:spPr/>
      <dgm:t>
        <a:bodyPr/>
        <a:lstStyle/>
        <a:p>
          <a:r>
            <a:rPr lang="zh-CN" altLang="en-US" dirty="0" smtClean="0"/>
            <a:t>显示、隐藏</a:t>
          </a:r>
          <a:endParaRPr lang="zh-CN" altLang="en-US" dirty="0"/>
        </a:p>
      </dgm:t>
    </dgm:pt>
    <dgm:pt modelId="{1BD06C31-637B-449B-AD9E-4EB4556256F1}" type="parTrans" cxnId="{654C3D7E-6154-4494-9E2B-0D8E7B397F6E}">
      <dgm:prSet/>
      <dgm:spPr/>
      <dgm:t>
        <a:bodyPr/>
        <a:lstStyle/>
        <a:p>
          <a:endParaRPr lang="zh-CN" altLang="en-US"/>
        </a:p>
      </dgm:t>
    </dgm:pt>
    <dgm:pt modelId="{3412E44D-FC12-47C9-B42C-672FC06A148F}" type="sibTrans" cxnId="{654C3D7E-6154-4494-9E2B-0D8E7B397F6E}">
      <dgm:prSet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</dgm:spPr>
      <dgm:t>
        <a:bodyPr/>
        <a:lstStyle/>
        <a:p>
          <a:endParaRPr lang="zh-CN" altLang="en-US"/>
        </a:p>
      </dgm:t>
    </dgm:pt>
    <dgm:pt modelId="{D1C9A533-4876-4E47-A596-E0016A7DC14A}">
      <dgm:prSet phldrT="[文本]"/>
      <dgm:spPr/>
      <dgm:t>
        <a:bodyPr/>
        <a:lstStyle/>
        <a:p>
          <a:r>
            <a:rPr lang="zh-CN" altLang="en-US" dirty="0" smtClean="0"/>
            <a:t>添加、修改、插入、删除</a:t>
          </a:r>
          <a:endParaRPr lang="zh-CN" altLang="en-US" dirty="0"/>
        </a:p>
      </dgm:t>
    </dgm:pt>
    <dgm:pt modelId="{9BFC0672-9560-4136-9127-E8DCEC0B932A}" type="parTrans" cxnId="{8FDA6AC8-9701-49F9-93B2-75618CF11B18}">
      <dgm:prSet/>
      <dgm:spPr/>
      <dgm:t>
        <a:bodyPr/>
        <a:lstStyle/>
        <a:p>
          <a:endParaRPr lang="zh-CN" altLang="en-US"/>
        </a:p>
      </dgm:t>
    </dgm:pt>
    <dgm:pt modelId="{D8696CED-A8C6-43F2-BEE8-54825092577D}" type="sibTrans" cxnId="{8FDA6AC8-9701-49F9-93B2-75618CF11B18}">
      <dgm:prSet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000" b="-3000"/>
          </a:stretch>
        </a:blipFill>
      </dgm:spPr>
      <dgm:t>
        <a:bodyPr/>
        <a:lstStyle/>
        <a:p>
          <a:endParaRPr lang="zh-CN" altLang="en-US"/>
        </a:p>
      </dgm:t>
    </dgm:pt>
    <dgm:pt modelId="{566EA5A5-B3BD-4836-B5A4-EB1B484CDD11}" type="pres">
      <dgm:prSet presAssocID="{88E21035-46E4-4686-BCE0-8063C6102796}" presName="Name0" presStyleCnt="0">
        <dgm:presLayoutVars>
          <dgm:chMax val="8"/>
          <dgm:chPref val="8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D662E563-E01D-4E09-BDC8-D67DF6C21453}" type="pres">
      <dgm:prSet presAssocID="{FAFAA855-636A-4BFF-B90B-DEC589528D07}" presName="parent_text_1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D8CDBC7-302B-457A-904B-264787476160}" type="pres">
      <dgm:prSet presAssocID="{FAFAA855-636A-4BFF-B90B-DEC589528D07}" presName="image_accent_1" presStyleCnt="0"/>
      <dgm:spPr/>
    </dgm:pt>
    <dgm:pt modelId="{0B394667-2F4B-4196-B43D-1358C88F5307}" type="pres">
      <dgm:prSet presAssocID="{FAFAA855-636A-4BFF-B90B-DEC589528D07}" presName="imageAccentRepeatNode" presStyleLbl="alignNode1" presStyleIdx="0" presStyleCnt="6"/>
      <dgm:spPr/>
    </dgm:pt>
    <dgm:pt modelId="{2C1442B3-D1B2-4183-B1AD-49A015BEE295}" type="pres">
      <dgm:prSet presAssocID="{FAFAA855-636A-4BFF-B90B-DEC589528D07}" presName="accent_1" presStyleLbl="alignNode1" presStyleIdx="1" presStyleCnt="6"/>
      <dgm:spPr/>
    </dgm:pt>
    <dgm:pt modelId="{BE1BEF58-1361-4847-9AF3-B571AD8038F3}" type="pres">
      <dgm:prSet presAssocID="{8E1E0F3A-BD8B-4FA3-8966-9B6BD8F70666}" presName="image_1" presStyleCnt="0"/>
      <dgm:spPr/>
    </dgm:pt>
    <dgm:pt modelId="{72AD77DF-DC16-4FF9-A03E-20D0A664D78E}" type="pres">
      <dgm:prSet presAssocID="{8E1E0F3A-BD8B-4FA3-8966-9B6BD8F70666}" presName="imageRepeatNode" presStyleLbl="fgImgPlace1" presStyleIdx="0" presStyleCnt="3"/>
      <dgm:spPr/>
      <dgm:t>
        <a:bodyPr/>
        <a:lstStyle/>
        <a:p>
          <a:endParaRPr lang="zh-CN" altLang="en-US"/>
        </a:p>
      </dgm:t>
    </dgm:pt>
    <dgm:pt modelId="{928ABC52-124C-4D7A-9173-0C4DBCB42C07}" type="pres">
      <dgm:prSet presAssocID="{452A7044-549B-49A1-9509-F475ACF5CA82}" presName="parent_text_2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ED75ED5-6B2B-4A84-8A92-B2969D34BA32}" type="pres">
      <dgm:prSet presAssocID="{452A7044-549B-49A1-9509-F475ACF5CA82}" presName="image_accent_2" presStyleCnt="0"/>
      <dgm:spPr/>
    </dgm:pt>
    <dgm:pt modelId="{D1EDC7DC-AF10-4F6C-8D2A-AF90F0D064B9}" type="pres">
      <dgm:prSet presAssocID="{452A7044-549B-49A1-9509-F475ACF5CA82}" presName="imageAccentRepeatNode" presStyleLbl="alignNode1" presStyleIdx="2" presStyleCnt="6"/>
      <dgm:spPr/>
    </dgm:pt>
    <dgm:pt modelId="{67A0DB45-FE0C-49C6-98C0-9C812453C5E2}" type="pres">
      <dgm:prSet presAssocID="{3412E44D-FC12-47C9-B42C-672FC06A148F}" presName="image_2" presStyleCnt="0"/>
      <dgm:spPr/>
    </dgm:pt>
    <dgm:pt modelId="{5864F6E5-EEDF-4A79-B640-D53F48F1F634}" type="pres">
      <dgm:prSet presAssocID="{3412E44D-FC12-47C9-B42C-672FC06A148F}" presName="imageRepeatNode" presStyleLbl="fgImgPlace1" presStyleIdx="1" presStyleCnt="3"/>
      <dgm:spPr/>
      <dgm:t>
        <a:bodyPr/>
        <a:lstStyle/>
        <a:p>
          <a:endParaRPr lang="zh-CN" altLang="en-US"/>
        </a:p>
      </dgm:t>
    </dgm:pt>
    <dgm:pt modelId="{287CF09B-CAEF-4870-B548-62791144B2FB}" type="pres">
      <dgm:prSet presAssocID="{D1C9A533-4876-4E47-A596-E0016A7DC14A}" presName="image_accent_3" presStyleCnt="0"/>
      <dgm:spPr/>
    </dgm:pt>
    <dgm:pt modelId="{A982B4D0-0A47-492C-9EAF-545798C8B9C3}" type="pres">
      <dgm:prSet presAssocID="{D1C9A533-4876-4E47-A596-E0016A7DC14A}" presName="imageAccentRepeatNode" presStyleLbl="alignNode1" presStyleIdx="3" presStyleCnt="6"/>
      <dgm:spPr/>
    </dgm:pt>
    <dgm:pt modelId="{1852000B-1C04-45DE-B2F9-87276E2C1EDF}" type="pres">
      <dgm:prSet presAssocID="{D1C9A533-4876-4E47-A596-E0016A7DC14A}" presName="parent_text_3" presStyleLbl="revTx" presStyleIdx="2" presStyleCnt="3" custScaleX="90842" custLinFactNeighborX="-6398" custLinFactNeighborY="444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C7BF5FF-DCE5-46AB-9EDD-EA6453357200}" type="pres">
      <dgm:prSet presAssocID="{D1C9A533-4876-4E47-A596-E0016A7DC14A}" presName="accent_2" presStyleLbl="alignNode1" presStyleIdx="4" presStyleCnt="6"/>
      <dgm:spPr/>
    </dgm:pt>
    <dgm:pt modelId="{6A5D9C0D-0E5D-41F9-86E9-31EABA42AF53}" type="pres">
      <dgm:prSet presAssocID="{D1C9A533-4876-4E47-A596-E0016A7DC14A}" presName="accent_3" presStyleLbl="alignNode1" presStyleIdx="5" presStyleCnt="6"/>
      <dgm:spPr/>
    </dgm:pt>
    <dgm:pt modelId="{BF5E197A-4CA4-4923-9A9B-E0761F808AC7}" type="pres">
      <dgm:prSet presAssocID="{D8696CED-A8C6-43F2-BEE8-54825092577D}" presName="image_3" presStyleCnt="0"/>
      <dgm:spPr/>
    </dgm:pt>
    <dgm:pt modelId="{859DEB26-1DB4-4F5F-99A1-2A8B544237A5}" type="pres">
      <dgm:prSet presAssocID="{D8696CED-A8C6-43F2-BEE8-54825092577D}" presName="imageRepeatNode" presStyleLbl="fgImgPlace1" presStyleIdx="2" presStyleCnt="3"/>
      <dgm:spPr/>
      <dgm:t>
        <a:bodyPr/>
        <a:lstStyle/>
        <a:p>
          <a:endParaRPr lang="zh-CN" altLang="en-US"/>
        </a:p>
      </dgm:t>
    </dgm:pt>
  </dgm:ptLst>
  <dgm:cxnLst>
    <dgm:cxn modelId="{165C477D-C312-4D23-9062-0AB401FD4E65}" type="presOf" srcId="{452A7044-549B-49A1-9509-F475ACF5CA82}" destId="{928ABC52-124C-4D7A-9173-0C4DBCB42C07}" srcOrd="0" destOrd="0" presId="urn:microsoft.com/office/officeart/2008/layout/BubblePictureList"/>
    <dgm:cxn modelId="{9ECBCD35-9DD8-464B-9741-FCE4C7BF9C20}" srcId="{88E21035-46E4-4686-BCE0-8063C6102796}" destId="{FAFAA855-636A-4BFF-B90B-DEC589528D07}" srcOrd="0" destOrd="0" parTransId="{F5DC4FF1-FDC1-4C88-AD7E-32E1E147701F}" sibTransId="{8E1E0F3A-BD8B-4FA3-8966-9B6BD8F70666}"/>
    <dgm:cxn modelId="{A1D5B2F5-C209-4C5C-8226-FB4552C2E56C}" type="presOf" srcId="{8E1E0F3A-BD8B-4FA3-8966-9B6BD8F70666}" destId="{72AD77DF-DC16-4FF9-A03E-20D0A664D78E}" srcOrd="0" destOrd="0" presId="urn:microsoft.com/office/officeart/2008/layout/BubblePictureList"/>
    <dgm:cxn modelId="{58521E12-4D18-406D-B42B-F6F68DE054B8}" type="presOf" srcId="{88E21035-46E4-4686-BCE0-8063C6102796}" destId="{566EA5A5-B3BD-4836-B5A4-EB1B484CDD11}" srcOrd="0" destOrd="0" presId="urn:microsoft.com/office/officeart/2008/layout/BubblePictureList"/>
    <dgm:cxn modelId="{4B879E2D-7707-4741-9465-F86B394A7795}" type="presOf" srcId="{FAFAA855-636A-4BFF-B90B-DEC589528D07}" destId="{D662E563-E01D-4E09-BDC8-D67DF6C21453}" srcOrd="0" destOrd="0" presId="urn:microsoft.com/office/officeart/2008/layout/BubblePictureList"/>
    <dgm:cxn modelId="{7EF13F8D-F3EF-4E9F-90F2-DB0DDF6183C8}" type="presOf" srcId="{D8696CED-A8C6-43F2-BEE8-54825092577D}" destId="{859DEB26-1DB4-4F5F-99A1-2A8B544237A5}" srcOrd="0" destOrd="0" presId="urn:microsoft.com/office/officeart/2008/layout/BubblePictureList"/>
    <dgm:cxn modelId="{654C3D7E-6154-4494-9E2B-0D8E7B397F6E}" srcId="{88E21035-46E4-4686-BCE0-8063C6102796}" destId="{452A7044-549B-49A1-9509-F475ACF5CA82}" srcOrd="1" destOrd="0" parTransId="{1BD06C31-637B-449B-AD9E-4EB4556256F1}" sibTransId="{3412E44D-FC12-47C9-B42C-672FC06A148F}"/>
    <dgm:cxn modelId="{8FDA6AC8-9701-49F9-93B2-75618CF11B18}" srcId="{88E21035-46E4-4686-BCE0-8063C6102796}" destId="{D1C9A533-4876-4E47-A596-E0016A7DC14A}" srcOrd="2" destOrd="0" parTransId="{9BFC0672-9560-4136-9127-E8DCEC0B932A}" sibTransId="{D8696CED-A8C6-43F2-BEE8-54825092577D}"/>
    <dgm:cxn modelId="{AB1845E0-70B5-4B02-BA39-A72FAEFE0040}" type="presOf" srcId="{3412E44D-FC12-47C9-B42C-672FC06A148F}" destId="{5864F6E5-EEDF-4A79-B640-D53F48F1F634}" srcOrd="0" destOrd="0" presId="urn:microsoft.com/office/officeart/2008/layout/BubblePictureList"/>
    <dgm:cxn modelId="{FBE95542-6D61-47BB-87CF-7ED671DFEB17}" type="presOf" srcId="{D1C9A533-4876-4E47-A596-E0016A7DC14A}" destId="{1852000B-1C04-45DE-B2F9-87276E2C1EDF}" srcOrd="0" destOrd="0" presId="urn:microsoft.com/office/officeart/2008/layout/BubblePictureList"/>
    <dgm:cxn modelId="{81165115-78F2-4D94-8552-16CAA4BEE21F}" type="presParOf" srcId="{566EA5A5-B3BD-4836-B5A4-EB1B484CDD11}" destId="{D662E563-E01D-4E09-BDC8-D67DF6C21453}" srcOrd="0" destOrd="0" presId="urn:microsoft.com/office/officeart/2008/layout/BubblePictureList"/>
    <dgm:cxn modelId="{27327864-3B16-4F40-90E0-5610B3ED84EB}" type="presParOf" srcId="{566EA5A5-B3BD-4836-B5A4-EB1B484CDD11}" destId="{2D8CDBC7-302B-457A-904B-264787476160}" srcOrd="1" destOrd="0" presId="urn:microsoft.com/office/officeart/2008/layout/BubblePictureList"/>
    <dgm:cxn modelId="{7A5570F5-7F55-4F64-9AD2-F906A237D14F}" type="presParOf" srcId="{2D8CDBC7-302B-457A-904B-264787476160}" destId="{0B394667-2F4B-4196-B43D-1358C88F5307}" srcOrd="0" destOrd="0" presId="urn:microsoft.com/office/officeart/2008/layout/BubblePictureList"/>
    <dgm:cxn modelId="{22245AF1-8557-4747-8141-4D87BF450F9C}" type="presParOf" srcId="{566EA5A5-B3BD-4836-B5A4-EB1B484CDD11}" destId="{2C1442B3-D1B2-4183-B1AD-49A015BEE295}" srcOrd="2" destOrd="0" presId="urn:microsoft.com/office/officeart/2008/layout/BubblePictureList"/>
    <dgm:cxn modelId="{50E23A57-E073-4EA9-AE31-0989E98C8FC6}" type="presParOf" srcId="{566EA5A5-B3BD-4836-B5A4-EB1B484CDD11}" destId="{BE1BEF58-1361-4847-9AF3-B571AD8038F3}" srcOrd="3" destOrd="0" presId="urn:microsoft.com/office/officeart/2008/layout/BubblePictureList"/>
    <dgm:cxn modelId="{910070B7-3EF3-4C9D-B4C6-3DC55CC22F9C}" type="presParOf" srcId="{BE1BEF58-1361-4847-9AF3-B571AD8038F3}" destId="{72AD77DF-DC16-4FF9-A03E-20D0A664D78E}" srcOrd="0" destOrd="0" presId="urn:microsoft.com/office/officeart/2008/layout/BubblePictureList"/>
    <dgm:cxn modelId="{17A0678F-B2E8-4B75-933C-D5C3181995BC}" type="presParOf" srcId="{566EA5A5-B3BD-4836-B5A4-EB1B484CDD11}" destId="{928ABC52-124C-4D7A-9173-0C4DBCB42C07}" srcOrd="4" destOrd="0" presId="urn:microsoft.com/office/officeart/2008/layout/BubblePictureList"/>
    <dgm:cxn modelId="{468663F0-874E-4F67-AB7F-28A866027020}" type="presParOf" srcId="{566EA5A5-B3BD-4836-B5A4-EB1B484CDD11}" destId="{2ED75ED5-6B2B-4A84-8A92-B2969D34BA32}" srcOrd="5" destOrd="0" presId="urn:microsoft.com/office/officeart/2008/layout/BubblePictureList"/>
    <dgm:cxn modelId="{3DAE0882-3F54-4844-B2D5-A125F0709401}" type="presParOf" srcId="{2ED75ED5-6B2B-4A84-8A92-B2969D34BA32}" destId="{D1EDC7DC-AF10-4F6C-8D2A-AF90F0D064B9}" srcOrd="0" destOrd="0" presId="urn:microsoft.com/office/officeart/2008/layout/BubblePictureList"/>
    <dgm:cxn modelId="{16DC65EF-2B28-4954-B187-FCEB2CBF77B3}" type="presParOf" srcId="{566EA5A5-B3BD-4836-B5A4-EB1B484CDD11}" destId="{67A0DB45-FE0C-49C6-98C0-9C812453C5E2}" srcOrd="6" destOrd="0" presId="urn:microsoft.com/office/officeart/2008/layout/BubblePictureList"/>
    <dgm:cxn modelId="{06FC9C2E-DEBC-4736-B53C-58DCBBE34F72}" type="presParOf" srcId="{67A0DB45-FE0C-49C6-98C0-9C812453C5E2}" destId="{5864F6E5-EEDF-4A79-B640-D53F48F1F634}" srcOrd="0" destOrd="0" presId="urn:microsoft.com/office/officeart/2008/layout/BubblePictureList"/>
    <dgm:cxn modelId="{C7E8B7B8-0BE3-4BF7-82F6-F9293DD8918F}" type="presParOf" srcId="{566EA5A5-B3BD-4836-B5A4-EB1B484CDD11}" destId="{287CF09B-CAEF-4870-B548-62791144B2FB}" srcOrd="7" destOrd="0" presId="urn:microsoft.com/office/officeart/2008/layout/BubblePictureList"/>
    <dgm:cxn modelId="{49E799FA-2BC9-423E-8AC2-3DA8CDA3BF1B}" type="presParOf" srcId="{287CF09B-CAEF-4870-B548-62791144B2FB}" destId="{A982B4D0-0A47-492C-9EAF-545798C8B9C3}" srcOrd="0" destOrd="0" presId="urn:microsoft.com/office/officeart/2008/layout/BubblePictureList"/>
    <dgm:cxn modelId="{21ED483E-55CA-440A-A901-0FB1FD037AE3}" type="presParOf" srcId="{566EA5A5-B3BD-4836-B5A4-EB1B484CDD11}" destId="{1852000B-1C04-45DE-B2F9-87276E2C1EDF}" srcOrd="8" destOrd="0" presId="urn:microsoft.com/office/officeart/2008/layout/BubblePictureList"/>
    <dgm:cxn modelId="{57FE5216-DD96-43DD-91E1-4B821EC5B38E}" type="presParOf" srcId="{566EA5A5-B3BD-4836-B5A4-EB1B484CDD11}" destId="{0C7BF5FF-DCE5-46AB-9EDD-EA6453357200}" srcOrd="9" destOrd="0" presId="urn:microsoft.com/office/officeart/2008/layout/BubblePictureList"/>
    <dgm:cxn modelId="{E612538B-67E3-4D25-ADBD-369B2C6E8DA5}" type="presParOf" srcId="{566EA5A5-B3BD-4836-B5A4-EB1B484CDD11}" destId="{6A5D9C0D-0E5D-41F9-86E9-31EABA42AF53}" srcOrd="10" destOrd="0" presId="urn:microsoft.com/office/officeart/2008/layout/BubblePictureList"/>
    <dgm:cxn modelId="{5B725844-C6F3-473E-9009-5504D189E7FD}" type="presParOf" srcId="{566EA5A5-B3BD-4836-B5A4-EB1B484CDD11}" destId="{BF5E197A-4CA4-4923-9A9B-E0761F808AC7}" srcOrd="11" destOrd="0" presId="urn:microsoft.com/office/officeart/2008/layout/BubblePictureList"/>
    <dgm:cxn modelId="{680D15FD-168F-4033-B355-2ECC3AB467C3}" type="presParOf" srcId="{BF5E197A-4CA4-4923-9A9B-E0761F808AC7}" destId="{859DEB26-1DB4-4F5F-99A1-2A8B544237A5}" srcOrd="0" destOrd="0" presId="urn:microsoft.com/office/officeart/2008/layout/BubblePictur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List2#1">
  <dgm:title val=""/>
  <dgm:desc val=""/>
  <dgm:catLst>
    <dgm:cat type="list" pri="11000"/>
    <dgm:cat type="picture" pri="24000"/>
    <dgm:cat type="pictureconvert" pri="2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bkgdShp" refType="w"/>
      <dgm:constr type="h" for="ch" forName="bkgdShp" refType="h" fact="0.45"/>
      <dgm:constr type="t" for="ch" forName="bkgdShp"/>
      <dgm:constr type="w" for="ch" forName="linComp" refType="w" fact="0.94"/>
      <dgm:constr type="h" for="ch" forName="linComp" refType="h"/>
      <dgm:constr type="ctrX" for="ch" forName="linComp" refType="w" fact="0.5"/>
    </dgm:constrLst>
    <dgm:ruleLst/>
    <dgm:choose name="Name1">
      <dgm:if name="Name2" axis="ch" ptType="node" func="cnt" op="gte" val="1">
        <dgm:layoutNode name="bkgdShp" styleLbl="alignAccFollow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linComp">
          <dgm:choose name="Name3">
            <dgm:if name="Name4" func="var" arg="dir" op="equ" val="norm">
              <dgm:alg type="lin"/>
            </dgm:if>
            <dgm:else name="Name5">
              <dgm:alg type="lin">
                <dgm:param type="linDir" val="from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w" for="ch" forName="compNode" refType="w"/>
            <dgm:constr type="h" for="ch" forName="compNode" refType="h"/>
            <dgm:constr type="w" for="ch" ptType="sibTrans" refType="w" refFor="ch" refForName="compNode" fact="0.1"/>
            <dgm:constr type="h" for="ch" ptType="sibTrans" op="equ"/>
            <dgm:constr type="h" for="ch" forName="compNode" op="equ"/>
            <dgm:constr type="primFontSz" for="des" forName="node" op="equ"/>
          </dgm:constrLst>
          <dgm:ruleLst/>
          <dgm:forEach name="nodesForEach" axis="ch" ptType="node">
            <dgm:layoutNode name="compNode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node" refType="w"/>
                <dgm:constr type="h" for="ch" forName="node" refType="h" fact="0.55"/>
                <dgm:constr type="b" for="ch" forName="node" refType="h"/>
                <dgm:constr type="w" for="ch" forName="invisiNode" refType="w" fact="0.75"/>
                <dgm:constr type="h" for="ch" forName="invisiNode" refType="h" fact="0.06"/>
                <dgm:constr type="t" for="ch" forName="invisiNode"/>
                <dgm:constr type="w" for="ch" forName="imagNode" refType="w"/>
                <dgm:constr type="h" for="ch" forName="imagNode" refType="h" fact="0.33"/>
                <dgm:constr type="ctrX" for="ch" forName="imagNode" refType="w" fact="0.5"/>
                <dgm:constr type="t" for="ch" forName="imagNode" refType="h" fact="0.06"/>
              </dgm:constrLst>
              <dgm:ruleLst/>
              <dgm:layoutNode name="node" styleLbl="node1">
                <dgm:varLst>
                  <dgm:bulletEnabled val="1"/>
                </dgm:varLst>
                <dgm:alg type="tx">
                  <dgm:param type="txAnchorVert" val="t"/>
                </dgm:alg>
                <dgm:shape xmlns:r="http://schemas.openxmlformats.org/officeDocument/2006/relationships" rot="180" type="round2Same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primFontSz" val="65"/>
                </dgm:constrLst>
                <dgm:ruleLst>
                  <dgm:rule type="primFontSz" val="5" fact="NaN" max="NaN"/>
                </dgm:ruleLst>
              </dgm:layoutNode>
              <dgm:layoutNode name="invisiNode">
                <dgm:alg type="sp"/>
                <dgm:shape xmlns:r="http://schemas.openxmlformats.org/officeDocument/2006/relationships" type="roundRect" r:blip="" hideGeom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  <dgm:layoutNode name="imagNode" styleLbl="fgImgPlace1">
                <dgm:alg type="sp"/>
                <dgm:shape xmlns:r="http://schemas.openxmlformats.org/officeDocument/2006/relationships" type="roundRect" r:blip="" zOrderOff="-2" blipPhldr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</dgm:layoutNode>
            <dgm:forEach name="sibTransForEach" axis="followSib" ptType="sibTrans" cnt="1">
              <dgm:layoutNode name="sibTrans">
                <dgm:alg type="sp"/>
                <dgm:shape xmlns:r="http://schemas.openxmlformats.org/officeDocument/2006/relationships" type="rect" r:blip="" hideGeom="1">
                  <dgm:adjLst/>
                </dgm:shape>
                <dgm:presOf axis="self"/>
                <dgm:constrLst/>
                <dgm:ruleLst/>
              </dgm:layoutNode>
            </dgm:forEach>
          </dgm:forEach>
        </dgm:layoutNode>
      </dgm:if>
      <dgm:else name="Name6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BubblePictureList">
  <dgm:title val=""/>
  <dgm:desc val=""/>
  <dgm:catLst>
    <dgm:cat type="picture" pri="22000"/>
    <dgm:cat type="pictureconvert" pri="22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8"/>
      <dgm:chPref val="8"/>
      <dgm:dir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7423"/>
        </dgm:alg>
        <dgm:choose name="Name3">
          <dgm:if name="Name4" func="var" arg="dir" op="equ" val="norm">
            <dgm:constrLst>
              <dgm:constr type="primFontSz" for="des" ptType="node" op="equ" val="65"/>
              <dgm:constr type="l" for="ch" forName="parent_text_1" refType="w" fact="0"/>
              <dgm:constr type="t" for="ch" forName="parent_text_1" refType="h" fact="0"/>
              <dgm:constr type="w" for="ch" forName="parent_text_1" refType="w" fact="0.6457"/>
              <dgm:constr type="h" for="ch" forName="parent_text_1" refType="h" fact="0.225"/>
              <dgm:constr type="l" for="ch" forName="image_accent_1" refType="w" fact="0.4305"/>
              <dgm:constr type="t" for="ch" forName="image_accent_1" refType="h" fact="0.2417"/>
              <dgm:constr type="w" for="ch" forName="image_accent_1" refType="w" fact="0.4352"/>
              <dgm:constr type="h" for="ch" forName="image_accent_1" refType="h" fact="0.7583"/>
              <dgm:constr type="l" for="ch" forName="accent_1" refType="w" fact="0.8709"/>
              <dgm:constr type="t" for="ch" forName="accent_1" refType="h" fact="0.1491"/>
              <dgm:constr type="w" for="ch" forName="accent_1" refType="w" fact="0.1291"/>
              <dgm:constr type="h" for="ch" forName="accent_1" refType="h" fact="0.225"/>
              <dgm:constr type="l" for="ch" forName="image_1" refType="w" fact="0.4457"/>
              <dgm:constr type="t" for="ch" forName="image_1" refType="h" fact="0.2709"/>
              <dgm:constr type="w" for="ch" forName="image_1" refType="w" fact="0.4018"/>
              <dgm:constr type="h" for="ch" forName="image_1" refType="h" fact="0.7"/>
            </dgm:constrLst>
          </dgm:if>
          <dgm:else name="Name5">
            <dgm:constrLst>
              <dgm:constr type="primFontSz" for="des" ptType="node" op="equ" val="65"/>
              <dgm:constr type="l" for="ch" forName="parent_text_1" refType="w" fact="0.3543"/>
              <dgm:constr type="t" for="ch" forName="parent_text_1" refType="h" fact="0"/>
              <dgm:constr type="w" for="ch" forName="parent_text_1" refType="w" fact="0.6457"/>
              <dgm:constr type="h" for="ch" forName="parent_text_1" refType="h" fact="0.225"/>
              <dgm:constr type="l" for="ch" forName="image_accent_1" refType="w" fact="0.1344"/>
              <dgm:constr type="t" for="ch" forName="image_accent_1" refType="h" fact="0.2417"/>
              <dgm:constr type="w" for="ch" forName="image_accent_1" refType="w" fact="0.4352"/>
              <dgm:constr type="h" for="ch" forName="image_accent_1" refType="h" fact="0.7583"/>
              <dgm:constr type="l" for="ch" forName="accent_1" refType="w" fact="0"/>
              <dgm:constr type="t" for="ch" forName="accent_1" refType="h" fact="0.1491"/>
              <dgm:constr type="w" for="ch" forName="accent_1" refType="w" fact="0.1291"/>
              <dgm:constr type="h" for="ch" forName="accent_1" refType="h" fact="0.225"/>
              <dgm:constr type="l" for="ch" forName="image_1" refType="w" fact="0.1525"/>
              <dgm:constr type="t" for="ch" forName="image_1" refType="h" fact="0.2709"/>
              <dgm:constr type="w" for="ch" forName="image_1" refType="w" fact="0.4018"/>
              <dgm:constr type="h" for="ch" forName="image_1" refType="h" fact="0.7"/>
            </dgm:constrLst>
          </dgm:else>
        </dgm:choose>
      </dgm:if>
      <dgm:if name="Name6" axis="ch" ptType="node" func="cnt" op="equ" val="2">
        <dgm:alg type="composite">
          <dgm:param type="ar" val="3.193"/>
        </dgm:alg>
        <dgm:choose name="Name7">
          <dgm:if name="Name8" func="var" arg="dir" op="equ" val="norm">
            <dgm:constrLst>
              <dgm:constr type="primFontSz" for="des" ptType="node" op="equ" val="65"/>
              <dgm:constr type="l" for="ch" forName="image_accent_1" refType="w" fact="0.2342"/>
              <dgm:constr type="t" for="ch" forName="image_accent_1" refType="h" fact="0.2354"/>
              <dgm:constr type="w" for="ch" forName="image_accent_1" refType="w" fact="0.2394"/>
              <dgm:constr type="h" for="ch" forName="image_accent_1" refType="h" fact="0.7646"/>
              <dgm:constr type="l" for="ch" forName="image_1" refType="w" fact="0.2434"/>
              <dgm:constr type="t" for="ch" forName="image_1" refType="h" fact="0.2648"/>
              <dgm:constr type="w" for="ch" forName="image_1" refType="w" fact="0.2211"/>
              <dgm:constr type="h" for="ch" forName="image_1" refType="h" fact="0.7058"/>
              <dgm:constr type="l" for="ch" forName="parent_text_1" refType="w" fact="0"/>
              <dgm:constr type="t" for="ch" forName="parent_text_1" refType="h" fact="0"/>
              <dgm:constr type="w" for="ch" forName="parent_text_1" refType="w" fact="0.3553"/>
              <dgm:constr type="h" for="ch" forName="parent_text_1" refType="h" fact="0.215"/>
              <dgm:constr type="l" for="ch" forName="image_accent_2" refType="w" fact="0.5"/>
              <dgm:constr type="t" for="ch" forName="image_accent_2" refType="h" fact="0.3883"/>
              <dgm:constr type="w" for="ch" forName="image_accent_2" refType="w" fact="0.1253"/>
              <dgm:constr type="h" for="ch" forName="image_accent_2" refType="h" fact="0.4"/>
              <dgm:constr type="l" for="ch" forName="image_2" refType="w" fact="0.5074"/>
              <dgm:constr type="t" for="ch" forName="image_2" refType="h" fact="0.4118"/>
              <dgm:constr type="w" for="ch" forName="image_2" refType="w" fact="0.1105"/>
              <dgm:constr type="h" for="ch" forName="image_2" refType="h" fact="0.3529"/>
              <dgm:constr type="l" for="ch" forName="parent_text_2" refType="w" fact="0.6447"/>
              <dgm:constr type="t" for="ch" forName="parent_text_2" refType="h" fact="0.4118"/>
              <dgm:constr type="w" for="ch" forName="parent_text_2" refType="w" fact="0.3553"/>
              <dgm:constr type="h" for="ch" forName="parent_text_2" refType="h" fact="0.3529"/>
              <dgm:constr type="l" for="ch" forName="accent_1" refType="w" fact="0.6316"/>
              <dgm:constr type="t" for="ch" forName="accent_1" refType="h" fact="0.7899"/>
              <dgm:constr type="w" for="ch" forName="accent_1" refType="w" fact="0.0395"/>
              <dgm:constr type="h" for="ch" forName="accent_1" refType="h" fact="0.126"/>
            </dgm:constrLst>
          </dgm:if>
          <dgm:else name="Name9">
            <dgm:constrLst>
              <dgm:constr type="primFontSz" for="des" ptType="node" op="equ" val="65"/>
              <dgm:constr type="l" for="ch" forName="image_accent_2" refType="w" fact="0.3747"/>
              <dgm:constr type="t" for="ch" forName="image_accent_2" refType="h" fact="0.3883"/>
              <dgm:constr type="w" for="ch" forName="image_accent_2" refType="w" fact="0.1253"/>
              <dgm:constr type="h" for="ch" forName="image_accent_2" refType="h" fact="0.4"/>
              <dgm:constr type="l" for="ch" forName="image_2" refType="w" fact="0.3821"/>
              <dgm:constr type="t" for="ch" forName="image_2" refType="h" fact="0.4118"/>
              <dgm:constr type="w" for="ch" forName="image_2" refType="w" fact="0.1105"/>
              <dgm:constr type="h" for="ch" forName="image_2" refType="h" fact="0.3529"/>
              <dgm:constr type="l" for="ch" forName="parent_text_1" refType="w" fact="0.6447"/>
              <dgm:constr type="t" for="ch" forName="parent_text_1" refType="h" fact="0"/>
              <dgm:constr type="w" for="ch" forName="parent_text_1" refType="w" fact="0.3553"/>
              <dgm:constr type="h" for="ch" forName="parent_text_1" refType="h" fact="0.215"/>
              <dgm:constr type="l" for="ch" forName="parent_text_2" refType="w" fact="0"/>
              <dgm:constr type="t" for="ch" forName="parent_text_2" refType="h" fact="0.4118"/>
              <dgm:constr type="w" for="ch" forName="parent_text_2" refType="w" fact="0.3553"/>
              <dgm:constr type="h" for="ch" forName="parent_text_2" refType="h" fact="0.3529"/>
              <dgm:constr type="l" for="ch" forName="image_accent_1" refType="w" fact="0.5263"/>
              <dgm:constr type="t" for="ch" forName="image_accent_1" refType="h" fact="0.2354"/>
              <dgm:constr type="w" for="ch" forName="image_accent_1" refType="w" fact="0.2394"/>
              <dgm:constr type="h" for="ch" forName="image_accent_1" refType="h" fact="0.7646"/>
              <dgm:constr type="l" for="ch" forName="image_1" refType="w" fact="0.5355"/>
              <dgm:constr type="t" for="ch" forName="image_1" refType="h" fact="0.2648"/>
              <dgm:constr type="w" for="ch" forName="image_1" refType="w" fact="0.2211"/>
              <dgm:constr type="h" for="ch" forName="image_1" refType="h" fact="0.7058"/>
              <dgm:constr type="l" for="ch" forName="accent_1" refType="w" fact="0.3289"/>
              <dgm:constr type="t" for="ch" forName="accent_1" refType="h" fact="0.7899"/>
              <dgm:constr type="w" for="ch" forName="accent_1" refType="w" fact="0.0395"/>
              <dgm:constr type="h" for="ch" forName="accent_1" refType="h" fact="0.126"/>
            </dgm:constrLst>
          </dgm:else>
        </dgm:choose>
      </dgm:if>
      <dgm:if name="Name10" axis="ch" ptType="node" func="cnt" op="equ" val="3">
        <dgm:alg type="composite">
          <dgm:param type="ar" val="2.4052"/>
        </dgm:alg>
        <dgm:choose name="Name11">
          <dgm:if name="Name12" func="var" arg="dir" op="equ" val="norm">
            <dgm:constrLst>
              <dgm:constr type="primFontSz" for="des" ptType="node" op="equ" val="65"/>
              <dgm:constr type="l" for="ch" forName="accent_3" refType="w" fact="0.6316"/>
              <dgm:constr type="t" for="ch" forName="accent_3" refType="h" fact="0.8355"/>
              <dgm:constr type="w" for="ch" forName="accent_3" refType="w" fact="0.0395"/>
              <dgm:constr type="h" for="ch" forName="accent_3" refType="h" fact="0.0949"/>
              <dgm:constr type="l" for="ch" forName="image_accent_2" refType="w" fact="0.4936"/>
              <dgm:constr type="t" for="ch" forName="image_accent_2" refType="h" fact="0.5329"/>
              <dgm:constr type="w" for="ch" forName="image_accent_2" refType="w" fact="0.1253"/>
              <dgm:constr type="h" for="ch" forName="image_accent_2" refType="h" fact="0.3013"/>
              <dgm:constr type="l" for="ch" forName="image_2" refType="w" fact="0.501"/>
              <dgm:constr type="t" for="ch" forName="image_2" refType="h" fact="0.5507"/>
              <dgm:constr type="w" for="ch" forName="image_2" refType="w" fact="0.1105"/>
              <dgm:constr type="h" for="ch" forName="image_2" refType="h" fact="0.2658"/>
              <dgm:constr type="l" for="ch" forName="image_accent_3" refType="w" fact="0.4446"/>
              <dgm:constr type="t" for="ch" forName="image_accent_3" refType="h" fact="0.1076"/>
              <dgm:constr type="w" for="ch" forName="image_accent_3" refType="w" fact="0.1606"/>
              <dgm:constr type="h" for="ch" forName="image_accent_3" refType="h" fact="0.3864"/>
              <dgm:constr type="l" for="ch" forName="image_3" refType="w" fact="0.4531"/>
              <dgm:constr type="t" for="ch" forName="image_3" refType="h" fact="0.128"/>
              <dgm:constr type="w" for="ch" forName="image_3" refType="w" fact="0.1437"/>
              <dgm:constr type="h" for="ch" forName="image_3" refType="h" fact="0.3456"/>
              <dgm:constr type="l" for="ch" forName="image_accent_1" refType="w" fact="0.2368"/>
              <dgm:constr type="t" for="ch" forName="image_accent_1" refType="h" fact="0.4241"/>
              <dgm:constr type="w" for="ch" forName="image_accent_1" refType="w" fact="0.2394"/>
              <dgm:constr type="h" for="ch" forName="image_accent_1" refType="h" fact="0.5759"/>
              <dgm:constr type="l" for="ch" forName="image_1" refType="w" fact="0.246"/>
              <dgm:constr type="t" for="ch" forName="image_1" refType="h" fact="0.4462"/>
              <dgm:constr type="w" for="ch" forName="image_1" refType="w" fact="0.2211"/>
              <dgm:constr type="h" for="ch" forName="image_1" refType="h" fact="0.5317"/>
              <dgm:constr type="l" for="ch" forName="parent_text_1" refType="w" fact="0"/>
              <dgm:constr type="t" for="ch" forName="parent_text_1" refType="h" fact="0.128"/>
              <dgm:constr type="w" for="ch" forName="parent_text_1" refType="w" fact="0.3553"/>
              <dgm:constr type="h" for="ch" forName="parent_text_1" refType="h" fact="0.2775"/>
              <dgm:constr type="l" for="ch" forName="accent_1" refType="w" fact="0.3895"/>
              <dgm:constr type="t" for="ch" forName="accent_1" refType="h" fact="0"/>
              <dgm:constr type="w" for="ch" forName="accent_1" refType="w" fact="0.0711"/>
              <dgm:constr type="h" for="ch" forName="accent_1" refType="h" fact="0.1709"/>
              <dgm:constr type="l" for="ch" forName="parent_text_2" refType="w" fact="0.6447"/>
              <dgm:constr type="t" for="ch" forName="parent_text_2" refType="h" fact="0.5507"/>
              <dgm:constr type="w" for="ch" forName="parent_text_2" refType="w" fact="0.3553"/>
              <dgm:constr type="h" for="ch" forName="parent_text_2" refType="h" fact="0.2658"/>
              <dgm:constr type="l" for="ch" forName="parent_text_3" refType="w" fact="0.6316"/>
              <dgm:constr type="t" for="ch" forName="parent_text_3" refType="h" fact="0.128"/>
              <dgm:constr type="w" for="ch" forName="parent_text_3" refType="w" fact="0.3553"/>
              <dgm:constr type="h" for="ch" forName="parent_text_3" refType="h" fact="0.3456"/>
              <dgm:constr type="l" for="ch" forName="accent_2" refType="w" fact="0.5789"/>
              <dgm:constr type="t" for="ch" forName="accent_2" refType="h" fact="0.0127"/>
              <dgm:constr type="w" for="ch" forName="accent_2" refType="w" fact="0.0526"/>
              <dgm:constr type="h" for="ch" forName="accent_2" refType="h" fact="0.1266"/>
            </dgm:constrLst>
          </dgm:if>
          <dgm:else name="Name13">
            <dgm:constrLst>
              <dgm:constr type="primFontSz" for="des" ptType="node" op="equ" val="65"/>
              <dgm:constr type="l" for="ch" forName="accent_1" refType="w" fact="0.3289"/>
              <dgm:constr type="t" for="ch" forName="accent_1" refType="h" fact="0.8355"/>
              <dgm:constr type="w" for="ch" forName="accent_1" refType="w" fact="0.0395"/>
              <dgm:constr type="h" for="ch" forName="accent_1" refType="h" fact="0.0949"/>
              <dgm:constr type="l" for="ch" forName="image_accent_2" refType="w" fact="0.3811"/>
              <dgm:constr type="t" for="ch" forName="image_accent_2" refType="h" fact="0.5329"/>
              <dgm:constr type="w" for="ch" forName="image_accent_2" refType="w" fact="0.1253"/>
              <dgm:constr type="h" for="ch" forName="image_accent_2" refType="h" fact="0.3013"/>
              <dgm:constr type="l" for="ch" forName="image_2" refType="w" fact="0.3885"/>
              <dgm:constr type="t" for="ch" forName="image_2" refType="h" fact="0.5507"/>
              <dgm:constr type="w" for="ch" forName="image_2" refType="w" fact="0.1105"/>
              <dgm:constr type="h" for="ch" forName="image_2" refType="h" fact="0.2658"/>
              <dgm:constr type="l" for="ch" forName="image_accent_3" refType="w" fact="0.3947"/>
              <dgm:constr type="t" for="ch" forName="image_accent_3" refType="h" fact="0.1076"/>
              <dgm:constr type="w" for="ch" forName="image_accent_3" refType="w" fact="0.1606"/>
              <dgm:constr type="h" for="ch" forName="image_accent_3" refType="h" fact="0.3864"/>
              <dgm:constr type="l" for="ch" forName="image_3" refType="w" fact="0.4032"/>
              <dgm:constr type="t" for="ch" forName="image_3" refType="h" fact="0.128"/>
              <dgm:constr type="w" for="ch" forName="image_3" refType="w" fact="0.1437"/>
              <dgm:constr type="h" for="ch" forName="image_3" refType="h" fact="0.3456"/>
              <dgm:constr type="l" for="ch" forName="image_accent_1" refType="w" fact="0.5237"/>
              <dgm:constr type="t" for="ch" forName="image_accent_1" refType="h" fact="0.4241"/>
              <dgm:constr type="w" for="ch" forName="image_accent_1" refType="w" fact="0.2394"/>
              <dgm:constr type="h" for="ch" forName="image_accent_1" refType="h" fact="0.5759"/>
              <dgm:constr type="l" for="ch" forName="image_1" refType="w" fact="0.5329"/>
              <dgm:constr type="t" for="ch" forName="image_1" refType="h" fact="0.4462"/>
              <dgm:constr type="w" for="ch" forName="image_1" refType="w" fact="0.2211"/>
              <dgm:constr type="h" for="ch" forName="image_1" refType="h" fact="0.5317"/>
              <dgm:constr type="l" for="ch" forName="parent_text_1" refType="w" fact="0.6447"/>
              <dgm:constr type="t" for="ch" forName="parent_text_1" refType="h" fact="0.128"/>
              <dgm:constr type="w" for="ch" forName="parent_text_1" refType="w" fact="0.3553"/>
              <dgm:constr type="h" for="ch" forName="parent_text_1" refType="h" fact="0.2775"/>
              <dgm:constr type="l" for="ch" forName="accent_2" refType="w" fact="0.5395"/>
              <dgm:constr type="t" for="ch" forName="accent_2" refType="h" fact="0"/>
              <dgm:constr type="w" for="ch" forName="accent_2" refType="w" fact="0.0711"/>
              <dgm:constr type="h" for="ch" forName="accent_2" refType="h" fact="0.1709"/>
              <dgm:constr type="l" for="ch" forName="parent_text_3" refType="w" fact="0.0132"/>
              <dgm:constr type="t" for="ch" forName="parent_text_3" refType="h" fact="0.128"/>
              <dgm:constr type="w" for="ch" forName="parent_text_3" refType="w" fact="0.3553"/>
              <dgm:constr type="h" for="ch" forName="parent_text_3" refType="h" fact="0.3456"/>
              <dgm:constr type="l" for="ch" forName="parent_text_2" refType="w" fact="0"/>
              <dgm:constr type="t" for="ch" forName="parent_text_2" refType="h" fact="0.5507"/>
              <dgm:constr type="w" for="ch" forName="parent_text_2" refType="w" fact="0.3553"/>
              <dgm:constr type="h" for="ch" forName="parent_text_2" refType="h" fact="0.2658"/>
              <dgm:constr type="l" for="ch" forName="accent_3" refType="w" fact="0.3684"/>
              <dgm:constr type="t" for="ch" forName="accent_3" refType="h" fact="0.0127"/>
              <dgm:constr type="w" for="ch" forName="accent_3" refType="w" fact="0.0526"/>
              <dgm:constr type="h" for="ch" forName="accent_3" refType="h" fact="0.1266"/>
            </dgm:constrLst>
          </dgm:else>
        </dgm:choose>
      </dgm:if>
      <dgm:if name="Name14" axis="ch" ptType="node" func="cnt" op="equ" val="4">
        <dgm:alg type="composite">
          <dgm:param type="ar" val="1.6704"/>
        </dgm:alg>
        <dgm:choose name="Name15">
          <dgm:if name="Name16" func="var" arg="dir" op="equ" val="norm">
            <dgm:constrLst>
              <dgm:constr type="primFontSz" for="des" ptType="node" op="equ" val="65"/>
              <dgm:constr type="l" for="ch" forName="image_accent_4" refType="w" fact="0.4626"/>
              <dgm:constr type="t" for="ch" forName="image_accent_4" refType="h" fact="0.1415"/>
              <dgm:constr type="w" for="ch" forName="image_accent_4" refType="w" fact="0.1126"/>
              <dgm:constr type="h" for="ch" forName="image_accent_4" refType="h" fact="0.1881"/>
              <dgm:constr type="l" for="ch" forName="image_4" refType="w" fact="0.4692"/>
              <dgm:constr type="t" for="ch" forName="image_4" refType="h" fact="0.1526"/>
              <dgm:constr type="w" for="ch" forName="image_4" refType="w" fact="0.0994"/>
              <dgm:constr type="h" for="ch" forName="image_4" refType="h" fact="0.166"/>
              <dgm:constr type="l" for="ch" forName="image_accent_2" refType="w" fact="0.4936"/>
              <dgm:constr type="t" for="ch" forName="image_accent_2" refType="h" fact="0.6756"/>
              <dgm:constr type="w" for="ch" forName="image_accent_2" refType="w" fact="0.1253"/>
              <dgm:constr type="h" for="ch" forName="image_accent_2" refType="h" fact="0.2092"/>
              <dgm:constr type="l" for="ch" forName="image_2" refType="w" fact="0.501"/>
              <dgm:constr type="t" for="ch" forName="image_2" refType="h" fact="0.6879"/>
              <dgm:constr type="w" for="ch" forName="image_2" refType="w" fact="0.1105"/>
              <dgm:constr type="h" for="ch" forName="image_2" refType="h" fact="0.1846"/>
              <dgm:constr type="l" for="ch" forName="image_accent_3" refType="w" fact="0.4446"/>
              <dgm:constr type="t" for="ch" forName="image_accent_3" refType="h" fact="0.3802"/>
              <dgm:constr type="w" for="ch" forName="image_accent_3" refType="w" fact="0.1606"/>
              <dgm:constr type="h" for="ch" forName="image_accent_3" refType="h" fact="0.2683"/>
              <dgm:constr type="l" for="ch" forName="image_3" refType="w" fact="0.4531"/>
              <dgm:constr type="t" for="ch" forName="image_3" refType="h" fact="0.3944"/>
              <dgm:constr type="w" for="ch" forName="image_3" refType="w" fact="0.1437"/>
              <dgm:constr type="h" for="ch" forName="image_3" refType="h" fact="0.24"/>
              <dgm:constr type="l" for="ch" forName="image_accent_1" refType="w" fact="0.2368"/>
              <dgm:constr type="t" for="ch" forName="image_accent_1" refType="h" fact="0.6"/>
              <dgm:constr type="w" for="ch" forName="image_accent_1" refType="w" fact="0.2394"/>
              <dgm:constr type="h" for="ch" forName="image_accent_1" refType="h" fact="0.4"/>
              <dgm:constr type="l" for="ch" forName="image_1" refType="w" fact="0.246"/>
              <dgm:constr type="t" for="ch" forName="image_1" refType="h" fact="0.6154"/>
              <dgm:constr type="w" for="ch" forName="image_1" refType="w" fact="0.2211"/>
              <dgm:constr type="h" for="ch" forName="image_1" refType="h" fact="0.3692"/>
              <dgm:constr type="l" for="ch" forName="parent_text_1" refType="w" fact="0"/>
              <dgm:constr type="t" for="ch" forName="parent_text_1" refType="h" fact="0.3944"/>
              <dgm:constr type="w" for="ch" forName="parent_text_1" refType="w" fact="0.3553"/>
              <dgm:constr type="h" for="ch" forName="parent_text_1" refType="h" fact="0.1931"/>
              <dgm:constr type="l" for="ch" forName="accent_1" refType="w" fact="0.3895"/>
              <dgm:constr type="t" for="ch" forName="accent_1" refType="h" fact="0.3055"/>
              <dgm:constr type="w" for="ch" forName="accent_1" refType="w" fact="0.0711"/>
              <dgm:constr type="h" for="ch" forName="accent_1" refType="h" fact="0.1187"/>
              <dgm:constr type="l" for="ch" forName="parent_text_3" refType="w" fact="0.6316"/>
              <dgm:constr type="t" for="ch" forName="parent_text_3" refType="h" fact="0.3944"/>
              <dgm:constr type="w" for="ch" forName="parent_text_3" refType="w" fact="0.3553"/>
              <dgm:constr type="h" for="ch" forName="parent_text_3" refType="h" fact="0.24"/>
              <dgm:constr type="l" for="ch" forName="parent_text_2" refType="w" fact="0.6447"/>
              <dgm:constr type="t" for="ch" forName="parent_text_2" refType="h" fact="0.6879"/>
              <dgm:constr type="w" for="ch" forName="parent_text_2" refType="w" fact="0.3553"/>
              <dgm:constr type="h" for="ch" forName="parent_text_2" refType="h" fact="0.1846"/>
              <dgm:constr type="l" for="ch" forName="accent_2" refType="w" fact="0.5347"/>
              <dgm:constr type="t" for="ch" forName="accent_2" refType="h" fact="0.044"/>
              <dgm:constr type="w" for="ch" forName="accent_2" refType="w" fact="0.0526"/>
              <dgm:constr type="h" for="ch" forName="accent_2" refType="h" fact="0.0879"/>
              <dgm:constr type="l" for="ch" forName="accent_3" refType="w" fact="0.6005"/>
              <dgm:constr type="t" for="ch" forName="accent_3" refType="h" fact="0"/>
              <dgm:constr type="w" for="ch" forName="accent_3" refType="w" fact="0.0263"/>
              <dgm:constr type="h" for="ch" forName="accent_3" refType="h" fact="0.044"/>
              <dgm:constr type="l" for="ch" forName="parent_text_4" refType="w" fact="0.6005"/>
              <dgm:constr type="t" for="ch" forName="parent_text_4" refType="h" fact="0.1526"/>
              <dgm:constr type="w" for="ch" forName="parent_text_4" refType="w" fact="0.3553"/>
              <dgm:constr type="h" for="ch" forName="parent_text_4" refType="h" fact="0.166"/>
              <dgm:constr type="l" for="ch" forName="accent_4" refType="w" fact="0.6268"/>
              <dgm:constr type="t" for="ch" forName="accent_4" refType="h" fact="0.8791"/>
              <dgm:constr type="w" for="ch" forName="accent_4" refType="w" fact="0.0395"/>
              <dgm:constr type="h" for="ch" forName="accent_4" refType="h" fact="0.0659"/>
            </dgm:constrLst>
          </dgm:if>
          <dgm:else name="Name17">
            <dgm:constrLst>
              <dgm:constr type="primFontSz" for="des" ptType="node" op="equ" val="65"/>
              <dgm:constr type="l" for="ch" forName="image_accent_4" refType="w" fact="0.4248"/>
              <dgm:constr type="t" for="ch" forName="image_accent_4" refType="h" fact="0.1415"/>
              <dgm:constr type="w" for="ch" forName="image_accent_4" refType="w" fact="0.1126"/>
              <dgm:constr type="h" for="ch" forName="image_accent_4" refType="h" fact="0.1881"/>
              <dgm:constr type="l" for="ch" forName="image_4" refType="w" fact="0.4314"/>
              <dgm:constr type="t" for="ch" forName="image_4" refType="h" fact="0.1526"/>
              <dgm:constr type="w" for="ch" forName="image_4" refType="w" fact="0.0994"/>
              <dgm:constr type="h" for="ch" forName="image_4" refType="h" fact="0.166"/>
              <dgm:constr type="l" for="ch" forName="image_accent_2" refType="w" fact="0.3811"/>
              <dgm:constr type="t" for="ch" forName="image_accent_2" refType="h" fact="0.6756"/>
              <dgm:constr type="w" for="ch" forName="image_accent_2" refType="w" fact="0.1253"/>
              <dgm:constr type="h" for="ch" forName="image_accent_2" refType="h" fact="0.2092"/>
              <dgm:constr type="l" for="ch" forName="image_2" refType="w" fact="0.3885"/>
              <dgm:constr type="t" for="ch" forName="image_2" refType="h" fact="0.6879"/>
              <dgm:constr type="w" for="ch" forName="image_2" refType="w" fact="0.1105"/>
              <dgm:constr type="h" for="ch" forName="image_2" refType="h" fact="0.1846"/>
              <dgm:constr type="l" for="ch" forName="image_accent_3" refType="w" fact="0.3947"/>
              <dgm:constr type="t" for="ch" forName="image_accent_3" refType="h" fact="0.3802"/>
              <dgm:constr type="w" for="ch" forName="image_accent_3" refType="w" fact="0.1606"/>
              <dgm:constr type="h" for="ch" forName="image_accent_3" refType="h" fact="0.2683"/>
              <dgm:constr type="l" for="ch" forName="image_3" refType="w" fact="0.4032"/>
              <dgm:constr type="t" for="ch" forName="image_3" refType="h" fact="0.3944"/>
              <dgm:constr type="w" for="ch" forName="image_3" refType="w" fact="0.1437"/>
              <dgm:constr type="h" for="ch" forName="image_3" refType="h" fact="0.24"/>
              <dgm:constr type="l" for="ch" forName="image_accent_1" refType="w" fact="0.5237"/>
              <dgm:constr type="t" for="ch" forName="image_accent_1" refType="h" fact="0.6"/>
              <dgm:constr type="w" for="ch" forName="image_accent_1" refType="w" fact="0.2394"/>
              <dgm:constr type="h" for="ch" forName="image_accent_1" refType="h" fact="0.4"/>
              <dgm:constr type="l" for="ch" forName="image_1" refType="w" fact="0.5329"/>
              <dgm:constr type="t" for="ch" forName="image_1" refType="h" fact="0.6154"/>
              <dgm:constr type="w" for="ch" forName="image_1" refType="w" fact="0.2211"/>
              <dgm:constr type="h" for="ch" forName="image_1" refType="h" fact="0.3692"/>
              <dgm:constr type="l" for="ch" forName="parent_text_1" refType="w" fact="0.6447"/>
              <dgm:constr type="t" for="ch" forName="parent_text_1" refType="h" fact="0.3944"/>
              <dgm:constr type="w" for="ch" forName="parent_text_1" refType="w" fact="0.3553"/>
              <dgm:constr type="h" for="ch" forName="parent_text_1" refType="h" fact="0.1931"/>
              <dgm:constr type="l" for="ch" forName="accent_1" refType="w" fact="0.5395"/>
              <dgm:constr type="t" for="ch" forName="accent_1" refType="h" fact="0.3055"/>
              <dgm:constr type="w" for="ch" forName="accent_1" refType="w" fact="0.0711"/>
              <dgm:constr type="h" for="ch" forName="accent_1" refType="h" fact="0.1187"/>
              <dgm:constr type="l" for="ch" forName="parent_text_3" refType="w" fact="0.0132"/>
              <dgm:constr type="t" for="ch" forName="parent_text_3" refType="h" fact="0.3944"/>
              <dgm:constr type="w" for="ch" forName="parent_text_3" refType="w" fact="0.3553"/>
              <dgm:constr type="h" for="ch" forName="parent_text_3" refType="h" fact="0.24"/>
              <dgm:constr type="l" for="ch" forName="parent_text_2" refType="w" fact="0"/>
              <dgm:constr type="t" for="ch" forName="parent_text_2" refType="h" fact="0.6879"/>
              <dgm:constr type="w" for="ch" forName="parent_text_2" refType="w" fact="0.3553"/>
              <dgm:constr type="h" for="ch" forName="parent_text_2" refType="h" fact="0.1846"/>
              <dgm:constr type="l" for="ch" forName="accent_2" refType="w" fact="0.4126"/>
              <dgm:constr type="t" for="ch" forName="accent_2" refType="h" fact="0.044"/>
              <dgm:constr type="w" for="ch" forName="accent_2" refType="w" fact="0.0526"/>
              <dgm:constr type="h" for="ch" forName="accent_2" refType="h" fact="0.0879"/>
              <dgm:constr type="l" for="ch" forName="accent_3" refType="w" fact="0.3732"/>
              <dgm:constr type="t" for="ch" forName="accent_3" refType="h" fact="0"/>
              <dgm:constr type="w" for="ch" forName="accent_3" refType="w" fact="0.0263"/>
              <dgm:constr type="h" for="ch" forName="accent_3" refType="h" fact="0.044"/>
              <dgm:constr type="l" for="ch" forName="parent_text_4" refType="w" fact="0.0442"/>
              <dgm:constr type="t" for="ch" forName="parent_text_4" refType="h" fact="0.1526"/>
              <dgm:constr type="w" for="ch" forName="parent_text_4" refType="w" fact="0.3553"/>
              <dgm:constr type="h" for="ch" forName="parent_text_4" refType="h" fact="0.166"/>
              <dgm:constr type="l" for="ch" forName="accent_4" refType="w" fact="0.3337"/>
              <dgm:constr type="t" for="ch" forName="accent_4" refType="h" fact="0.8791"/>
              <dgm:constr type="w" for="ch" forName="accent_4" refType="w" fact="0.0395"/>
              <dgm:constr type="h" for="ch" forName="accent_4" refType="h" fact="0.0659"/>
            </dgm:constrLst>
          </dgm:else>
        </dgm:choose>
      </dgm:if>
      <dgm:if name="Name18" axis="ch" ptType="node" func="cnt" op="equ" val="5">
        <dgm:alg type="composite">
          <dgm:param type="ar" val="1.5076"/>
        </dgm:alg>
        <dgm:choose name="Name19">
          <dgm:if name="Name20" func="var" arg="dir" op="equ" val="norm">
            <dgm:constrLst>
              <dgm:constr type="primFontSz" for="des" ptType="node" op="equ" val="65"/>
              <dgm:constr type="l" for="ch" forName="image_accent_5" refType="w" fact="0.5301"/>
              <dgm:constr type="t" for="ch" forName="image_accent_5" refType="h" fact="0.0862"/>
              <dgm:constr type="w" for="ch" forName="image_accent_5" refType="w" fact="0.1022"/>
              <dgm:constr type="h" for="ch" forName="image_accent_5" refType="h" fact="0.1541"/>
              <dgm:constr type="l" for="ch" forName="image_5" refType="w" fact="0.5361"/>
              <dgm:constr type="t" for="ch" forName="image_5" refType="h" fact="0.0953"/>
              <dgm:constr type="w" for="ch" forName="image_5" refType="w" fact="0.0902"/>
              <dgm:constr type="h" for="ch" forName="image_5" refType="h" fact="0.1359"/>
              <dgm:constr type="l" for="ch" forName="image_accent_4" refType="w" fact="0.4528"/>
              <dgm:constr type="t" for="ch" forName="image_accent_4" refType="h" fact="0.2416"/>
              <dgm:constr type="w" for="ch" forName="image_accent_4" refType="w" fact="0.1103"/>
              <dgm:constr type="h" for="ch" forName="image_accent_4" refType="h" fact="0.1662"/>
              <dgm:constr type="l" for="ch" forName="image_4" refType="w" fact="0.4593"/>
              <dgm:constr type="t" for="ch" forName="image_4" refType="h" fact="0.2513"/>
              <dgm:constr type="w" for="ch" forName="image_4" refType="w" fact="0.0973"/>
              <dgm:constr type="h" for="ch" forName="image_4" refType="h" fact="0.1467"/>
              <dgm:constr type="l" for="ch" forName="image_accent_2" refType="w" fact="0.4832"/>
              <dgm:constr type="t" for="ch" forName="image_accent_2" refType="h" fact="0.7134"/>
              <dgm:constr type="w" for="ch" forName="image_accent_2" refType="w" fact="0.1226"/>
              <dgm:constr type="h" for="ch" forName="image_accent_2" refType="h" fact="0.1849"/>
              <dgm:constr type="l" for="ch" forName="image_2" refType="w" fact="0.4904"/>
              <dgm:constr type="t" for="ch" forName="image_2" refType="h" fact="0.7243"/>
              <dgm:constr type="w" for="ch" forName="image_2" refType="w" fact="0.1082"/>
              <dgm:constr type="h" for="ch" forName="image_2" refType="h" fact="0.1631"/>
              <dgm:constr type="l" for="ch" forName="image_accent_3" refType="w" fact="0.4352"/>
              <dgm:constr type="t" for="ch" forName="image_accent_3" refType="h" fact="0.4525"/>
              <dgm:constr type="w" for="ch" forName="image_accent_3" refType="w" fact="0.1573"/>
              <dgm:constr type="h" for="ch" forName="image_accent_3" refType="h" fact="0.2371"/>
              <dgm:constr type="l" for="ch" forName="image_3" refType="w" fact="0.4435"/>
              <dgm:constr type="t" for="ch" forName="image_3" refType="h" fact="0.465"/>
              <dgm:constr type="w" for="ch" forName="image_3" refType="w" fact="0.1407"/>
              <dgm:constr type="h" for="ch" forName="image_3" refType="h" fact="0.212"/>
              <dgm:constr type="l" for="ch" forName="image_accent_1" refType="w" fact="0.2318"/>
              <dgm:constr type="t" for="ch" forName="image_accent_1" refType="h" fact="0.6466"/>
              <dgm:constr type="w" for="ch" forName="image_accent_1" refType="w" fact="0.2344"/>
              <dgm:constr type="h" for="ch" forName="image_accent_1" refType="h" fact="0.3534"/>
              <dgm:constr type="l" for="ch" forName="image_1" refType="w" fact="0.2408"/>
              <dgm:constr type="t" for="ch" forName="image_1" refType="h" fact="0.6602"/>
              <dgm:constr type="w" for="ch" forName="image_1" refType="w" fact="0.2164"/>
              <dgm:constr type="h" for="ch" forName="image_1" refType="h" fact="0.3262"/>
              <dgm:constr type="l" for="ch" forName="parent_text_1" refType="w" fact="0"/>
              <dgm:constr type="t" for="ch" forName="parent_text_1" refType="h" fact="0.465"/>
              <dgm:constr type="w" for="ch" forName="parent_text_1" refType="w" fact="0.3478"/>
              <dgm:constr type="h" for="ch" forName="parent_text_1" refType="h" fact="0.165"/>
              <dgm:constr type="l" for="ch" forName="accent_1" refType="w" fact="0.3813"/>
              <dgm:constr type="t" for="ch" forName="accent_1" refType="h" fact="0.3864"/>
              <dgm:constr type="w" for="ch" forName="accent_1" refType="w" fact="0.0696"/>
              <dgm:constr type="h" for="ch" forName="accent_1" refType="h" fact="0.1049"/>
              <dgm:constr type="l" for="ch" forName="parent_text_3" refType="w" fact="0.6182"/>
              <dgm:constr type="t" for="ch" forName="parent_text_3" refType="h" fact="0.465"/>
              <dgm:constr type="w" for="ch" forName="parent_text_3" refType="w" fact="0.3478"/>
              <dgm:constr type="h" for="ch" forName="parent_text_3" refType="h" fact="0.212"/>
              <dgm:constr type="l" for="ch" forName="parent_text_2" refType="w" fact="0.6311"/>
              <dgm:constr type="t" for="ch" forName="parent_text_2" refType="h" fact="0.7243"/>
              <dgm:constr type="w" for="ch" forName="parent_text_2" refType="w" fact="0.3478"/>
              <dgm:constr type="h" for="ch" forName="parent_text_2" refType="h" fact="0.1631"/>
              <dgm:constr type="l" for="ch" forName="parent_text_4" refType="w" fact="0.5878"/>
              <dgm:constr type="t" for="ch" forName="parent_text_4" refType="h" fact="0.2513"/>
              <dgm:constr type="w" for="ch" forName="parent_text_4" refType="w" fact="0.3478"/>
              <dgm:constr type="h" for="ch" forName="parent_text_4" refType="h" fact="0.1467"/>
              <dgm:constr type="l" for="ch" forName="accent_2" refType="w" fact="0.6265"/>
              <dgm:constr type="t" for="ch" forName="accent_2" refType="h" fact="0.0194"/>
              <dgm:constr type="w" for="ch" forName="accent_2" refType="w" fact="0.0515"/>
              <dgm:constr type="h" for="ch" forName="accent_2" refType="h" fact="0.0777"/>
              <dgm:constr type="l" for="ch" forName="accent_3" refType="w" fact="0.7038"/>
              <dgm:constr type="t" for="ch" forName="accent_3" refType="h" fact="0"/>
              <dgm:constr type="w" for="ch" forName="accent_3" refType="w" fact="0.0258"/>
              <dgm:constr type="h" for="ch" forName="accent_3" refType="h" fact="0.0388"/>
              <dgm:constr type="l" for="ch" forName="parent_text_5" refType="w" fact="0.6522"/>
              <dgm:constr type="t" for="ch" forName="parent_text_5" refType="h" fact="0.0953"/>
              <dgm:constr type="w" for="ch" forName="parent_text_5" refType="w" fact="0.3478"/>
              <dgm:constr type="h" for="ch" forName="parent_text_5" refType="h" fact="0.1359"/>
              <dgm:constr type="l" for="ch" forName="accent_4" refType="w" fact="0.6136"/>
              <dgm:constr type="t" for="ch" forName="accent_4" refType="h" fact="0.8932"/>
              <dgm:constr type="w" for="ch" forName="accent_4" refType="w" fact="0.0386"/>
              <dgm:constr type="h" for="ch" forName="accent_4" refType="h" fact="0.0583"/>
            </dgm:constrLst>
          </dgm:if>
          <dgm:else name="Name21">
            <dgm:constrLst>
              <dgm:constr type="primFontSz" for="des" ptType="node" op="equ" val="65"/>
              <dgm:constr type="l" for="ch" forName="image_accent_5" refType="w" fact="0.3677"/>
              <dgm:constr type="t" for="ch" forName="image_accent_5" refType="h" fact="0.0862"/>
              <dgm:constr type="w" for="ch" forName="image_accent_5" refType="w" fact="0.1022"/>
              <dgm:constr type="h" for="ch" forName="image_accent_5" refType="h" fact="0.1541"/>
              <dgm:constr type="l" for="ch" forName="image_5" refType="w" fact="0.3738"/>
              <dgm:constr type="t" for="ch" forName="image_5" refType="h" fact="0.0953"/>
              <dgm:constr type="w" for="ch" forName="image_5" refType="w" fact="0.0902"/>
              <dgm:constr type="h" for="ch" forName="image_5" refType="h" fact="0.1359"/>
              <dgm:constr type="l" for="ch" forName="image_accent_4" refType="w" fact="0.437"/>
              <dgm:constr type="t" for="ch" forName="image_accent_4" refType="h" fact="0.2416"/>
              <dgm:constr type="w" for="ch" forName="image_accent_4" refType="w" fact="0.1103"/>
              <dgm:constr type="h" for="ch" forName="image_accent_4" refType="h" fact="0.1662"/>
              <dgm:constr type="l" for="ch" forName="image_4" refType="w" fact="0.4434"/>
              <dgm:constr type="t" for="ch" forName="image_4" refType="h" fact="0.2513"/>
              <dgm:constr type="w" for="ch" forName="image_4" refType="w" fact="0.0973"/>
              <dgm:constr type="h" for="ch" forName="image_4" refType="h" fact="0.1467"/>
              <dgm:constr type="l" for="ch" forName="image_accent_2" refType="w" fact="0.3942"/>
              <dgm:constr type="t" for="ch" forName="image_accent_2" refType="h" fact="0.7134"/>
              <dgm:constr type="w" for="ch" forName="image_accent_2" refType="w" fact="0.1226"/>
              <dgm:constr type="h" for="ch" forName="image_accent_2" refType="h" fact="0.1849"/>
              <dgm:constr type="l" for="ch" forName="image_2" refType="w" fact="0.4014"/>
              <dgm:constr type="t" for="ch" forName="image_2" refType="h" fact="0.7243"/>
              <dgm:constr type="w" for="ch" forName="image_2" refType="w" fact="0.1082"/>
              <dgm:constr type="h" for="ch" forName="image_2" refType="h" fact="0.1631"/>
              <dgm:constr type="l" for="ch" forName="image_accent_3" refType="w" fact="0.4075"/>
              <dgm:constr type="t" for="ch" forName="image_accent_3" refType="h" fact="0.4525"/>
              <dgm:constr type="w" for="ch" forName="image_accent_3" refType="w" fact="0.1573"/>
              <dgm:constr type="h" for="ch" forName="image_accent_3" refType="h" fact="0.2371"/>
              <dgm:constr type="l" for="ch" forName="image_3" refType="w" fact="0.4158"/>
              <dgm:constr type="t" for="ch" forName="image_3" refType="h" fact="0.465"/>
              <dgm:constr type="w" for="ch" forName="image_3" refType="w" fact="0.1407"/>
              <dgm:constr type="h" for="ch" forName="image_3" refType="h" fact="0.212"/>
              <dgm:constr type="l" for="ch" forName="image_accent_1" refType="w" fact="0.5338"/>
              <dgm:constr type="t" for="ch" forName="image_accent_1" refType="h" fact="0.6466"/>
              <dgm:constr type="w" for="ch" forName="image_accent_1" refType="w" fact="0.2344"/>
              <dgm:constr type="h" for="ch" forName="image_accent_1" refType="h" fact="0.3534"/>
              <dgm:constr type="l" for="ch" forName="image_1" refType="w" fact="0.5428"/>
              <dgm:constr type="t" for="ch" forName="image_1" refType="h" fact="0.6602"/>
              <dgm:constr type="w" for="ch" forName="image_1" refType="w" fact="0.2164"/>
              <dgm:constr type="h" for="ch" forName="image_1" refType="h" fact="0.3262"/>
              <dgm:constr type="l" for="ch" forName="parent_text_1" refType="w" fact="0.6522"/>
              <dgm:constr type="t" for="ch" forName="parent_text_1" refType="h" fact="0.465"/>
              <dgm:constr type="w" for="ch" forName="parent_text_1" refType="w" fact="0.3478"/>
              <dgm:constr type="h" for="ch" forName="parent_text_1" refType="h" fact="0.165"/>
              <dgm:constr type="l" for="ch" forName="accent_1" refType="w" fact="0.5492"/>
              <dgm:constr type="t" for="ch" forName="accent_1" refType="h" fact="0.3864"/>
              <dgm:constr type="w" for="ch" forName="accent_1" refType="w" fact="0.0696"/>
              <dgm:constr type="h" for="ch" forName="accent_1" refType="h" fact="0.1049"/>
              <dgm:constr type="l" for="ch" forName="parent_text_3" refType="w" fact="0.034"/>
              <dgm:constr type="t" for="ch" forName="parent_text_3" refType="h" fact="0.465"/>
              <dgm:constr type="w" for="ch" forName="parent_text_3" refType="w" fact="0.3478"/>
              <dgm:constr type="h" for="ch" forName="parent_text_3" refType="h" fact="0.212"/>
              <dgm:constr type="l" for="ch" forName="parent_text_2" refType="w" fact="0.0211"/>
              <dgm:constr type="t" for="ch" forName="parent_text_2" refType="h" fact="0.7243"/>
              <dgm:constr type="w" for="ch" forName="parent_text_2" refType="w" fact="0.3478"/>
              <dgm:constr type="h" for="ch" forName="parent_text_2" refType="h" fact="0.1631"/>
              <dgm:constr type="l" for="ch" forName="parent_text_4" refType="w" fact="0.0644"/>
              <dgm:constr type="t" for="ch" forName="parent_text_4" refType="h" fact="0.2513"/>
              <dgm:constr type="w" for="ch" forName="parent_text_4" refType="w" fact="0.3478"/>
              <dgm:constr type="h" for="ch" forName="parent_text_4" refType="h" fact="0.1467"/>
              <dgm:constr type="l" for="ch" forName="accent_2" refType="w" fact="0.322"/>
              <dgm:constr type="t" for="ch" forName="accent_2" refType="h" fact="0.0194"/>
              <dgm:constr type="w" for="ch" forName="accent_2" refType="w" fact="0.0515"/>
              <dgm:constr type="h" for="ch" forName="accent_2" refType="h" fact="0.0777"/>
              <dgm:constr type="l" for="ch" forName="accent_3" refType="w" fact="0.2705"/>
              <dgm:constr type="t" for="ch" forName="accent_3" refType="h" fact="0"/>
              <dgm:constr type="w" for="ch" forName="accent_3" refType="w" fact="0.0258"/>
              <dgm:constr type="h" for="ch" forName="accent_3" refType="h" fact="0.0388"/>
              <dgm:constr type="l" for="ch" forName="parent_text_5" refType="w" fact="0"/>
              <dgm:constr type="t" for="ch" forName="parent_text_5" refType="h" fact="0.0953"/>
              <dgm:constr type="w" for="ch" forName="parent_text_5" refType="w" fact="0.3478"/>
              <dgm:constr type="h" for="ch" forName="parent_text_5" refType="h" fact="0.1359"/>
              <dgm:constr type="l" for="ch" forName="accent_4" refType="w" fact="0.3478"/>
              <dgm:constr type="t" for="ch" forName="accent_4" refType="h" fact="0.8932"/>
              <dgm:constr type="w" for="ch" forName="accent_4" refType="w" fact="0.0386"/>
              <dgm:constr type="h" for="ch" forName="accent_4" refType="h" fact="0.0583"/>
            </dgm:constrLst>
          </dgm:else>
        </dgm:choose>
      </dgm:if>
      <dgm:if name="Name22" axis="ch" ptType="node" func="cnt" op="equ" val="6">
        <dgm:alg type="composite">
          <dgm:param type="ar" val="1.1351"/>
        </dgm:alg>
        <dgm:choose name="Name23">
          <dgm:if name="Name24" func="var" arg="dir" op="equ" val="norm">
            <dgm:constrLst>
              <dgm:constr type="primFontSz" for="des" ptType="node" op="equ" val="65"/>
              <dgm:constr type="l" for="ch" forName="image_accent_6" refType="w" fact="0.3864"/>
              <dgm:constr type="t" for="ch" forName="image_accent_6" refType="h" fact="0.7456"/>
              <dgm:constr type="w" for="ch" forName="image_accent_6" refType="w" fact="0.1757"/>
              <dgm:constr type="h" for="ch" forName="image_accent_6" refType="h" fact="0.1995"/>
              <dgm:constr type="l" for="ch" forName="image_6" refType="w" fact="0.3957"/>
              <dgm:constr type="t" for="ch" forName="image_6" refType="h" fact="0.7561"/>
              <dgm:constr type="w" for="ch" forName="image_6" refType="w" fact="0.1572"/>
              <dgm:constr type="h" for="ch" forName="image_6" refType="h" fact="0.1784"/>
              <dgm:constr type="l" for="ch" forName="image_accent_5" refType="w" fact="0.5301"/>
              <dgm:constr type="t" for="ch" forName="image_accent_5" refType="h" fact="0.0649"/>
              <dgm:constr type="w" for="ch" forName="image_accent_5" refType="w" fact="0.1022"/>
              <dgm:constr type="h" for="ch" forName="image_accent_5" refType="h" fact="0.116"/>
              <dgm:constr type="l" for="ch" forName="image_5" refType="w" fact="0.5361"/>
              <dgm:constr type="t" for="ch" forName="image_5" refType="h" fact="0.0717"/>
              <dgm:constr type="w" for="ch" forName="image_5" refType="w" fact="0.0902"/>
              <dgm:constr type="h" for="ch" forName="image_5" refType="h" fact="0.1023"/>
              <dgm:constr type="l" for="ch" forName="image_accent_4" refType="w" fact="0.4528"/>
              <dgm:constr type="t" for="ch" forName="image_accent_4" refType="h" fact="0.1819"/>
              <dgm:constr type="w" for="ch" forName="image_accent_4" refType="w" fact="0.1103"/>
              <dgm:constr type="h" for="ch" forName="image_accent_4" refType="h" fact="0.1251"/>
              <dgm:constr type="l" for="ch" forName="image_4" refType="w" fact="0.4593"/>
              <dgm:constr type="t" for="ch" forName="image_4" refType="h" fact="0.1892"/>
              <dgm:constr type="w" for="ch" forName="image_4" refType="w" fact="0.0973"/>
              <dgm:constr type="h" for="ch" forName="image_4" refType="h" fact="0.1104"/>
              <dgm:constr type="l" for="ch" forName="image_accent_2" refType="w" fact="0.4832"/>
              <dgm:constr type="t" for="ch" forName="image_accent_2" refType="h" fact="0.5371"/>
              <dgm:constr type="w" for="ch" forName="image_accent_2" refType="w" fact="0.1226"/>
              <dgm:constr type="h" for="ch" forName="image_accent_2" refType="h" fact="0.1392"/>
              <dgm:constr type="l" for="ch" forName="image_2" refType="w" fact="0.4904"/>
              <dgm:constr type="t" for="ch" forName="image_2" refType="h" fact="0.5453"/>
              <dgm:constr type="w" for="ch" forName="image_2" refType="w" fact="0.1082"/>
              <dgm:constr type="h" for="ch" forName="image_2" refType="h" fact="0.1228"/>
              <dgm:constr type="l" for="ch" forName="image_accent_3" refType="w" fact="0.4352"/>
              <dgm:constr type="t" for="ch" forName="image_accent_3" refType="h" fact="0.3407"/>
              <dgm:constr type="w" for="ch" forName="image_accent_3" refType="w" fact="0.1573"/>
              <dgm:constr type="h" for="ch" forName="image_accent_3" refType="h" fact="0.1785"/>
              <dgm:constr type="l" for="ch" forName="image_3" refType="w" fact="0.4435"/>
              <dgm:constr type="t" for="ch" forName="image_3" refType="h" fact="0.3501"/>
              <dgm:constr type="w" for="ch" forName="image_3" refType="w" fact="0.1407"/>
              <dgm:constr type="h" for="ch" forName="image_3" refType="h" fact="0.1596"/>
              <dgm:constr type="l" for="ch" forName="image_accent_1" refType="w" fact="0.2318"/>
              <dgm:constr type="t" for="ch" forName="image_accent_1" refType="h" fact="0.4869"/>
              <dgm:constr type="w" for="ch" forName="image_accent_1" refType="w" fact="0.2344"/>
              <dgm:constr type="h" for="ch" forName="image_accent_1" refType="h" fact="0.2661"/>
              <dgm:constr type="l" for="ch" forName="image_1" refType="w" fact="0.2401"/>
              <dgm:constr type="t" for="ch" forName="image_1" refType="h" fact="0.4971"/>
              <dgm:constr type="w" for="ch" forName="image_1" refType="w" fact="0.2164"/>
              <dgm:constr type="h" for="ch" forName="image_1" refType="h" fact="0.2456"/>
              <dgm:constr type="l" for="ch" forName="parent_text_1" refType="w" fact="0"/>
              <dgm:constr type="t" for="ch" forName="parent_text_1" refType="h" fact="0.3501"/>
              <dgm:constr type="w" for="ch" forName="parent_text_1" refType="w" fact="0.3478"/>
              <dgm:constr type="h" for="ch" forName="parent_text_1" refType="h" fact="0.125"/>
              <dgm:constr type="l" for="ch" forName="accent_1" refType="w" fact="0.3813"/>
              <dgm:constr type="t" for="ch" forName="accent_1" refType="h" fact="0.2909"/>
              <dgm:constr type="w" for="ch" forName="accent_1" refType="w" fact="0.0696"/>
              <dgm:constr type="h" for="ch" forName="accent_1" refType="h" fact="0.0789"/>
              <dgm:constr type="l" for="ch" forName="parent_text_2" refType="w" fact="0.6311"/>
              <dgm:constr type="t" for="ch" forName="parent_text_2" refType="h" fact="0.5453"/>
              <dgm:constr type="w" for="ch" forName="parent_text_2" refType="w" fact="0.3478"/>
              <dgm:constr type="h" for="ch" forName="parent_text_2" refType="h" fact="0.1228"/>
              <dgm:constr type="l" for="ch" forName="parent_text_4" refType="w" fact="0.5878"/>
              <dgm:constr type="t" for="ch" forName="parent_text_4" refType="h" fact="0.1892"/>
              <dgm:constr type="w" for="ch" forName="parent_text_4" refType="w" fact="0.3478"/>
              <dgm:constr type="h" for="ch" forName="parent_text_4" refType="h" fact="0.1104"/>
              <dgm:constr type="l" for="ch" forName="accent_2" refType="w" fact="0.6265"/>
              <dgm:constr type="t" for="ch" forName="accent_2" refType="h" fact="0.0146"/>
              <dgm:constr type="w" for="ch" forName="accent_2" refType="w" fact="0.0515"/>
              <dgm:constr type="h" for="ch" forName="accent_2" refType="h" fact="0.0585"/>
              <dgm:constr type="l" for="ch" forName="accent_3" refType="w" fact="0.7038"/>
              <dgm:constr type="t" for="ch" forName="accent_3" refType="h" fact="0"/>
              <dgm:constr type="w" for="ch" forName="accent_3" refType="w" fact="0.0258"/>
              <dgm:constr type="h" for="ch" forName="accent_3" refType="h" fact="0.0292"/>
              <dgm:constr type="l" for="ch" forName="parent_text_5" refType="w" fact="0.6522"/>
              <dgm:constr type="t" for="ch" forName="parent_text_5" refType="h" fact="0.0717"/>
              <dgm:constr type="w" for="ch" forName="parent_text_5" refType="w" fact="0.3478"/>
              <dgm:constr type="h" for="ch" forName="parent_text_5" refType="h" fact="0.1023"/>
              <dgm:constr type="l" for="ch" forName="parent_text_3" refType="w" fact="0.6182"/>
              <dgm:constr type="t" for="ch" forName="parent_text_3" refType="h" fact="0.3501"/>
              <dgm:constr type="w" for="ch" forName="parent_text_3" refType="w" fact="0.3478"/>
              <dgm:constr type="h" for="ch" forName="parent_text_3" refType="h" fact="0.1596"/>
              <dgm:constr type="l" for="ch" forName="accent_4" refType="w" fact="0.5538"/>
              <dgm:constr type="t" for="ch" forName="accent_4" refType="h" fact="0.9211"/>
              <dgm:constr type="w" for="ch" forName="accent_4" refType="w" fact="0.0696"/>
              <dgm:constr type="h" for="ch" forName="accent_4" refType="h" fact="0.0789"/>
              <dgm:constr type="l" for="ch" forName="parent_text_6" refType="w" fact="0.0195"/>
              <dgm:constr type="t" for="ch" forName="parent_text_6" refType="h" fact="0.7561"/>
              <dgm:constr type="w" for="ch" forName="parent_text_6" refType="w" fact="0.3478"/>
              <dgm:constr type="h" for="ch" forName="parent_text_6" refType="h" fact="0.1784"/>
              <dgm:constr type="l" for="ch" forName="accent_5" refType="w" fact="0.6182"/>
              <dgm:constr type="t" for="ch" forName="accent_5" refType="h" fact="0.6725"/>
              <dgm:constr type="w" for="ch" forName="accent_5" refType="w" fact="0.0386"/>
              <dgm:constr type="h" for="ch" forName="accent_5" refType="h" fact="0.0439"/>
            </dgm:constrLst>
          </dgm:if>
          <dgm:else name="Name25">
            <dgm:constrLst>
              <dgm:constr type="primFontSz" for="des" ptType="node" op="equ" val="65"/>
              <dgm:constr type="l" for="ch" forName="image_accent_6" refType="w" fact="0.4379"/>
              <dgm:constr type="t" for="ch" forName="image_accent_6" refType="h" fact="0.7456"/>
              <dgm:constr type="w" for="ch" forName="image_accent_6" refType="w" fact="0.1757"/>
              <dgm:constr type="h" for="ch" forName="image_accent_6" refType="h" fact="0.1995"/>
              <dgm:constr type="l" for="ch" forName="image_6" refType="w" fact="0.4471"/>
              <dgm:constr type="t" for="ch" forName="image_6" refType="h" fact="0.7561"/>
              <dgm:constr type="w" for="ch" forName="image_6" refType="w" fact="0.1572"/>
              <dgm:constr type="h" for="ch" forName="image_6" refType="h" fact="0.1784"/>
              <dgm:constr type="l" for="ch" forName="image_accent_5" refType="w" fact="0.3677"/>
              <dgm:constr type="t" for="ch" forName="image_accent_5" refType="h" fact="0.0649"/>
              <dgm:constr type="w" for="ch" forName="image_accent_5" refType="w" fact="0.1022"/>
              <dgm:constr type="h" for="ch" forName="image_accent_5" refType="h" fact="0.116"/>
              <dgm:constr type="l" for="ch" forName="image_5" refType="w" fact="0.3738"/>
              <dgm:constr type="t" for="ch" forName="image_5" refType="h" fact="0.0717"/>
              <dgm:constr type="w" for="ch" forName="image_5" refType="w" fact="0.0902"/>
              <dgm:constr type="h" for="ch" forName="image_5" refType="h" fact="0.1023"/>
              <dgm:constr type="l" for="ch" forName="image_accent_4" refType="w" fact="0.437"/>
              <dgm:constr type="t" for="ch" forName="image_accent_4" refType="h" fact="0.1819"/>
              <dgm:constr type="w" for="ch" forName="image_accent_4" refType="w" fact="0.1103"/>
              <dgm:constr type="h" for="ch" forName="image_accent_4" refType="h" fact="0.1251"/>
              <dgm:constr type="l" for="ch" forName="image_4" refType="w" fact="0.4434"/>
              <dgm:constr type="t" for="ch" forName="image_4" refType="h" fact="0.1892"/>
              <dgm:constr type="w" for="ch" forName="image_4" refType="w" fact="0.0973"/>
              <dgm:constr type="h" for="ch" forName="image_4" refType="h" fact="0.1104"/>
              <dgm:constr type="l" for="ch" forName="image_accent_2" refType="w" fact="0.3942"/>
              <dgm:constr type="t" for="ch" forName="image_accent_2" refType="h" fact="0.5371"/>
              <dgm:constr type="w" for="ch" forName="image_accent_2" refType="w" fact="0.1226"/>
              <dgm:constr type="h" for="ch" forName="image_accent_2" refType="h" fact="0.1392"/>
              <dgm:constr type="l" for="ch" forName="image_2" refType="w" fact="0.4014"/>
              <dgm:constr type="t" for="ch" forName="image_2" refType="h" fact="0.5453"/>
              <dgm:constr type="w" for="ch" forName="image_2" refType="w" fact="0.1082"/>
              <dgm:constr type="h" for="ch" forName="image_2" refType="h" fact="0.1228"/>
              <dgm:constr type="l" for="ch" forName="image_accent_3" refType="w" fact="0.4075"/>
              <dgm:constr type="t" for="ch" forName="image_accent_3" refType="h" fact="0.3407"/>
              <dgm:constr type="w" for="ch" forName="image_accent_3" refType="w" fact="0.1573"/>
              <dgm:constr type="h" for="ch" forName="image_accent_3" refType="h" fact="0.1785"/>
              <dgm:constr type="l" for="ch" forName="image_3" refType="w" fact="0.4158"/>
              <dgm:constr type="t" for="ch" forName="image_3" refType="h" fact="0.3501"/>
              <dgm:constr type="w" for="ch" forName="image_3" refType="w" fact="0.1407"/>
              <dgm:constr type="h" for="ch" forName="image_3" refType="h" fact="0.1596"/>
              <dgm:constr type="l" for="ch" forName="image_accent_1" refType="w" fact="0.5338"/>
              <dgm:constr type="t" for="ch" forName="image_accent_1" refType="h" fact="0.4869"/>
              <dgm:constr type="w" for="ch" forName="image_accent_1" refType="w" fact="0.2344"/>
              <dgm:constr type="h" for="ch" forName="image_accent_1" refType="h" fact="0.2661"/>
              <dgm:constr type="l" for="ch" forName="image_1" refType="w" fact="0.5435"/>
              <dgm:constr type="t" for="ch" forName="image_1" refType="h" fact="0.4971"/>
              <dgm:constr type="w" for="ch" forName="image_1" refType="w" fact="0.2164"/>
              <dgm:constr type="h" for="ch" forName="image_1" refType="h" fact="0.2456"/>
              <dgm:constr type="l" for="ch" forName="parent_text_1" refType="w" fact="0.6522"/>
              <dgm:constr type="t" for="ch" forName="parent_text_1" refType="h" fact="0.3501"/>
              <dgm:constr type="w" for="ch" forName="parent_text_1" refType="w" fact="0.3478"/>
              <dgm:constr type="h" for="ch" forName="parent_text_1" refType="h" fact="0.125"/>
              <dgm:constr type="l" for="ch" forName="accent_1" refType="w" fact="0.5492"/>
              <dgm:constr type="t" for="ch" forName="accent_1" refType="h" fact="0.2909"/>
              <dgm:constr type="w" for="ch" forName="accent_1" refType="w" fact="0.0696"/>
              <dgm:constr type="h" for="ch" forName="accent_1" refType="h" fact="0.0789"/>
              <dgm:constr type="l" for="ch" forName="parent_text_2" refType="w" fact="0.0211"/>
              <dgm:constr type="t" for="ch" forName="parent_text_2" refType="h" fact="0.5453"/>
              <dgm:constr type="w" for="ch" forName="parent_text_2" refType="w" fact="0.3478"/>
              <dgm:constr type="h" for="ch" forName="parent_text_2" refType="h" fact="0.1228"/>
              <dgm:constr type="l" for="ch" forName="parent_text_4" refType="w" fact="0.0644"/>
              <dgm:constr type="t" for="ch" forName="parent_text_4" refType="h" fact="0.1892"/>
              <dgm:constr type="w" for="ch" forName="parent_text_4" refType="w" fact="0.3478"/>
              <dgm:constr type="h" for="ch" forName="parent_text_4" refType="h" fact="0.1104"/>
              <dgm:constr type="l" for="ch" forName="accent_2" refType="w" fact="0.322"/>
              <dgm:constr type="t" for="ch" forName="accent_2" refType="h" fact="0.0146"/>
              <dgm:constr type="w" for="ch" forName="accent_2" refType="w" fact="0.0515"/>
              <dgm:constr type="h" for="ch" forName="accent_2" refType="h" fact="0.0585"/>
              <dgm:constr type="l" for="ch" forName="accent_3" refType="w" fact="0.2705"/>
              <dgm:constr type="t" for="ch" forName="accent_3" refType="h" fact="0"/>
              <dgm:constr type="w" for="ch" forName="accent_3" refType="w" fact="0.0258"/>
              <dgm:constr type="h" for="ch" forName="accent_3" refType="h" fact="0.0292"/>
              <dgm:constr type="l" for="ch" forName="parent_text_5" refType="w" fact="0"/>
              <dgm:constr type="t" for="ch" forName="parent_text_5" refType="h" fact="0.0717"/>
              <dgm:constr type="w" for="ch" forName="parent_text_5" refType="w" fact="0.3478"/>
              <dgm:constr type="h" for="ch" forName="parent_text_5" refType="h" fact="0.1023"/>
              <dgm:constr type="l" for="ch" forName="parent_text_3" refType="w" fact="0.034"/>
              <dgm:constr type="t" for="ch" forName="parent_text_3" refType="h" fact="0.3501"/>
              <dgm:constr type="w" for="ch" forName="parent_text_3" refType="w" fact="0.3478"/>
              <dgm:constr type="h" for="ch" forName="parent_text_3" refType="h" fact="0.1596"/>
              <dgm:constr type="l" for="ch" forName="accent_4" refType="w" fact="0.3766"/>
              <dgm:constr type="t" for="ch" forName="accent_4" refType="h" fact="0.9211"/>
              <dgm:constr type="w" for="ch" forName="accent_4" refType="w" fact="0.0696"/>
              <dgm:constr type="h" for="ch" forName="accent_4" refType="h" fact="0.0789"/>
              <dgm:constr type="l" for="ch" forName="parent_text_6" refType="w" fact="0.6328"/>
              <dgm:constr type="t" for="ch" forName="parent_text_6" refType="h" fact="0.7561"/>
              <dgm:constr type="w" for="ch" forName="parent_text_6" refType="w" fact="0.3478"/>
              <dgm:constr type="h" for="ch" forName="parent_text_6" refType="h" fact="0.1784"/>
              <dgm:constr type="l" for="ch" forName="accent_5" refType="w" fact="0.3431"/>
              <dgm:constr type="t" for="ch" forName="accent_5" refType="h" fact="0.6725"/>
              <dgm:constr type="w" for="ch" forName="accent_5" refType="w" fact="0.0386"/>
              <dgm:constr type="h" for="ch" forName="accent_5" refType="h" fact="0.0439"/>
            </dgm:constrLst>
          </dgm:else>
        </dgm:choose>
      </dgm:if>
      <dgm:if name="Name26" axis="ch" ptType="node" func="cnt" op="equ" val="7">
        <dgm:alg type="composite">
          <dgm:param type="ar" val="1.0352"/>
        </dgm:alg>
        <dgm:choose name="Name27">
          <dgm:if name="Name28" func="var" arg="dir" op="equ" val="norm">
            <dgm:constrLst>
              <dgm:constr type="primFontSz" for="des" ptType="node" op="equ" val="65"/>
              <dgm:constr type="l" for="ch" forName="accent_1" refType="w" fact="0.7553"/>
              <dgm:constr type="t" for="ch" forName="accent_1" refType="h" fact="0.96"/>
              <dgm:constr type="w" for="ch" forName="accent_1" refType="w" fact="0.0386"/>
              <dgm:constr type="h" for="ch" forName="accent_1" refType="h" fact="0.04"/>
              <dgm:constr type="l" for="ch" forName="image_accent_2" refType="w" fact="0.4832"/>
              <dgm:constr type="t" for="ch" forName="image_accent_2" refType="h" fact="0.4899"/>
              <dgm:constr type="w" for="ch" forName="image_accent_2" refType="w" fact="0.1226"/>
              <dgm:constr type="h" for="ch" forName="image_accent_2" refType="h" fact="0.1269"/>
              <dgm:constr type="l" for="ch" forName="image_2" refType="w" fact="0.4904"/>
              <dgm:constr type="t" for="ch" forName="image_2" refType="h" fact="0.4973"/>
              <dgm:constr type="w" for="ch" forName="image_2" refType="w" fact="0.1082"/>
              <dgm:constr type="h" for="ch" forName="image_2" refType="h" fact="0.112"/>
              <dgm:constr type="l" for="ch" forName="image_accent_3" refType="w" fact="0.4352"/>
              <dgm:constr type="t" for="ch" forName="image_accent_3" refType="h" fact="0.3107"/>
              <dgm:constr type="w" for="ch" forName="image_accent_3" refType="w" fact="0.1573"/>
              <dgm:constr type="h" for="ch" forName="image_accent_3" refType="h" fact="0.1628"/>
              <dgm:constr type="l" for="ch" forName="image_3" refType="w" fact="0.4435"/>
              <dgm:constr type="t" for="ch" forName="image_3" refType="h" fact="0.3193"/>
              <dgm:constr type="w" for="ch" forName="image_3" refType="w" fact="0.1407"/>
              <dgm:constr type="h" for="ch" forName="image_3" refType="h" fact="0.1456"/>
              <dgm:constr type="l" for="ch" forName="image_accent_4" refType="w" fact="0.4528"/>
              <dgm:constr type="t" for="ch" forName="image_accent_4" refType="h" fact="0.1659"/>
              <dgm:constr type="w" for="ch" forName="image_accent_4" refType="w" fact="0.1103"/>
              <dgm:constr type="h" for="ch" forName="image_accent_4" refType="h" fact="0.1141"/>
              <dgm:constr type="l" for="ch" forName="image_4" refType="w" fact="0.4593"/>
              <dgm:constr type="t" for="ch" forName="image_4" refType="h" fact="0.1726"/>
              <dgm:constr type="w" for="ch" forName="image_4" refType="w" fact="0.0973"/>
              <dgm:constr type="h" for="ch" forName="image_4" refType="h" fact="0.1007"/>
              <dgm:constr type="l" for="ch" forName="image_accent_5" refType="w" fact="0.5301"/>
              <dgm:constr type="t" for="ch" forName="image_accent_5" refType="h" fact="0.0592"/>
              <dgm:constr type="w" for="ch" forName="image_accent_5" refType="w" fact="0.1022"/>
              <dgm:constr type="h" for="ch" forName="image_accent_5" refType="h" fact="0.1058"/>
              <dgm:constr type="l" for="ch" forName="image_5" refType="w" fact="0.5361"/>
              <dgm:constr type="t" for="ch" forName="image_5" refType="h" fact="0.0654"/>
              <dgm:constr type="w" for="ch" forName="image_5" refType="w" fact="0.0902"/>
              <dgm:constr type="h" for="ch" forName="image_5" refType="h" fact="0.0933"/>
              <dgm:constr type="l" for="ch" forName="image_accent_6" refType="w" fact="0.3864"/>
              <dgm:constr type="t" for="ch" forName="image_accent_6" refType="h" fact="0.68"/>
              <dgm:constr type="w" for="ch" forName="image_accent_6" refType="w" fact="0.1757"/>
              <dgm:constr type="h" for="ch" forName="image_accent_6" refType="h" fact="0.1819"/>
              <dgm:constr type="l" for="ch" forName="image_6" refType="w" fact="0.3957"/>
              <dgm:constr type="t" for="ch" forName="image_6" refType="h" fact="0.6896"/>
              <dgm:constr type="w" for="ch" forName="image_6" refType="w" fact="0.1572"/>
              <dgm:constr type="h" for="ch" forName="image_6" refType="h" fact="0.1627"/>
              <dgm:constr type="l" for="ch" forName="image_accent_7" refType="w" fact="0.5291"/>
              <dgm:constr type="t" for="ch" forName="image_accent_7" refType="h" fact="0.8325"/>
              <dgm:constr type="w" for="ch" forName="image_accent_7" refType="w" fact="0.1103"/>
              <dgm:constr type="h" for="ch" forName="image_accent_7" refType="h" fact="0.1141"/>
              <dgm:constr type="l" for="ch" forName="image_7" refType="w" fact="0.5356"/>
              <dgm:constr type="t" for="ch" forName="image_7" refType="h" fact="0.8392"/>
              <dgm:constr type="w" for="ch" forName="image_7" refType="w" fact="0.0973"/>
              <dgm:constr type="h" for="ch" forName="image_7" refType="h" fact="0.1007"/>
              <dgm:constr type="l" for="ch" forName="image_accent_1" refType="w" fact="0.2318"/>
              <dgm:constr type="t" for="ch" forName="image_accent_1" refType="h" fact="0.444"/>
              <dgm:constr type="w" for="ch" forName="image_accent_1" refType="w" fact="0.2344"/>
              <dgm:constr type="h" for="ch" forName="image_accent_1" refType="h" fact="0.2426"/>
              <dgm:constr type="l" for="ch" forName="image_1" refType="w" fact="0.2408"/>
              <dgm:constr type="t" for="ch" forName="image_1" refType="h" fact="0.4533"/>
              <dgm:constr type="w" for="ch" forName="image_1" refType="w" fact="0.2164"/>
              <dgm:constr type="h" for="ch" forName="image_1" refType="h" fact="0.224"/>
              <dgm:constr type="l" for="ch" forName="parent_text_1" refType="w" fact="0"/>
              <dgm:constr type="t" for="ch" forName="parent_text_1" refType="h" fact="0.3193"/>
              <dgm:constr type="w" for="ch" forName="parent_text_1" refType="w" fact="0.3478"/>
              <dgm:constr type="h" for="ch" forName="parent_text_1" refType="h" fact="0.115"/>
              <dgm:constr type="l" for="ch" forName="accent_2" refType="w" fact="0.3813"/>
              <dgm:constr type="t" for="ch" forName="accent_2" refType="h" fact="0.2653"/>
              <dgm:constr type="w" for="ch" forName="accent_2" refType="w" fact="0.0696"/>
              <dgm:constr type="h" for="ch" forName="accent_2" refType="h" fact="0.072"/>
              <dgm:constr type="l" for="ch" forName="parent_text_2" refType="w" fact="0.6311"/>
              <dgm:constr type="t" for="ch" forName="parent_text_2" refType="h" fact="0.4973"/>
              <dgm:constr type="w" for="ch" forName="parent_text_2" refType="w" fact="0.3478"/>
              <dgm:constr type="h" for="ch" forName="parent_text_2" refType="h" fact="0.112"/>
              <dgm:constr type="l" for="ch" forName="parent_text_4" refType="w" fact="0.5878"/>
              <dgm:constr type="t" for="ch" forName="parent_text_4" refType="h" fact="0.1726"/>
              <dgm:constr type="w" for="ch" forName="parent_text_4" refType="w" fact="0.3478"/>
              <dgm:constr type="h" for="ch" forName="parent_text_4" refType="h" fact="0.1007"/>
              <dgm:constr type="l" for="ch" forName="accent_3" refType="w" fact="0.7038"/>
              <dgm:constr type="t" for="ch" forName="accent_3" refType="h" fact="0"/>
              <dgm:constr type="w" for="ch" forName="accent_3" refType="w" fact="0.0258"/>
              <dgm:constr type="h" for="ch" forName="accent_3" refType="h" fact="0.0267"/>
              <dgm:constr type="l" for="ch" forName="parent_text_5" refType="w" fact="0.6522"/>
              <dgm:constr type="t" for="ch" forName="parent_text_5" refType="h" fact="0.0654"/>
              <dgm:constr type="w" for="ch" forName="parent_text_5" refType="w" fact="0.3478"/>
              <dgm:constr type="h" for="ch" forName="parent_text_5" refType="h" fact="0.0933"/>
              <dgm:constr type="l" for="ch" forName="parent_text_3" refType="w" fact="0.6182"/>
              <dgm:constr type="t" for="ch" forName="parent_text_3" refType="h" fact="0.3193"/>
              <dgm:constr type="w" for="ch" forName="parent_text_3" refType="w" fact="0.3478"/>
              <dgm:constr type="h" for="ch" forName="parent_text_3" refType="h" fact="0.1456"/>
              <dgm:constr type="l" for="ch" forName="parent_text_6" refType="w" fact="0.02"/>
              <dgm:constr type="t" for="ch" forName="parent_text_6" refType="h" fact="0.6896"/>
              <dgm:constr type="w" for="ch" forName="parent_text_6" refType="w" fact="0.3478"/>
              <dgm:constr type="h" for="ch" forName="parent_text_6" refType="h" fact="0.1627"/>
              <dgm:constr type="l" for="ch" forName="accent_4" refType="w" fact="0.6265"/>
              <dgm:constr type="t" for="ch" forName="accent_4" refType="h" fact="0.0213"/>
              <dgm:constr type="w" for="ch" forName="accent_4" refType="w" fact="0.0515"/>
              <dgm:constr type="h" for="ch" forName="accent_4" refType="h" fact="0.0533"/>
              <dgm:constr type="l" for="ch" forName="accent_5" refType="w" fact="0.6522"/>
              <dgm:constr type="t" for="ch" forName="accent_5" refType="h" fact="0.92"/>
              <dgm:constr type="w" for="ch" forName="accent_5" refType="w" fact="0.0696"/>
              <dgm:constr type="h" for="ch" forName="accent_5" refType="h" fact="0.072"/>
              <dgm:constr type="l" for="ch" forName="parent_text_7" refType="w" fact="0.105"/>
              <dgm:constr type="t" for="ch" forName="parent_text_7" refType="h" fact="0.87"/>
              <dgm:constr type="w" for="ch" forName="parent_text_7" refType="w" fact="0.407"/>
              <dgm:constr type="h" for="ch" forName="parent_text_7" refType="h" fact="0.13"/>
              <dgm:constr type="l" for="ch" forName="accent_6" refType="w" fact="0.6136"/>
              <dgm:constr type="t" for="ch" forName="accent_6" refType="h" fact="0.6133"/>
              <dgm:constr type="w" for="ch" forName="accent_6" refType="w" fact="0.0386"/>
              <dgm:constr type="h" for="ch" forName="accent_6" refType="h" fact="0.04"/>
            </dgm:constrLst>
          </dgm:if>
          <dgm:else name="Name29">
            <dgm:constrLst>
              <dgm:constr type="primFontSz" for="des" ptType="node" op="equ" val="65"/>
              <dgm:constr type="l" for="ch" forName="accent_1" refType="w" fact="0.2061"/>
              <dgm:constr type="t" for="ch" forName="accent_1" refType="h" fact="0.96"/>
              <dgm:constr type="w" for="ch" forName="accent_1" refType="w" fact="0.0386"/>
              <dgm:constr type="h" for="ch" forName="accent_1" refType="h" fact="0.04"/>
              <dgm:constr type="l" for="ch" forName="image_accent_7" refType="w" fact="0.3606"/>
              <dgm:constr type="t" for="ch" forName="image_accent_7" refType="h" fact="0.8325"/>
              <dgm:constr type="w" for="ch" forName="image_accent_7" refType="w" fact="0.1103"/>
              <dgm:constr type="h" for="ch" forName="image_accent_7" refType="h" fact="0.1141"/>
              <dgm:constr type="l" for="ch" forName="image_7" refType="w" fact="0.3671"/>
              <dgm:constr type="t" for="ch" forName="image_7" refType="h" fact="0.8392"/>
              <dgm:constr type="w" for="ch" forName="image_7" refType="w" fact="0.0973"/>
              <dgm:constr type="h" for="ch" forName="image_7" refType="h" fact="0.1007"/>
              <dgm:constr type="l" for="ch" forName="image_accent_6" refType="w" fact="0.4379"/>
              <dgm:constr type="t" for="ch" forName="image_accent_6" refType="h" fact="0.68"/>
              <dgm:constr type="w" for="ch" forName="image_accent_6" refType="w" fact="0.1757"/>
              <dgm:constr type="h" for="ch" forName="image_accent_6" refType="h" fact="0.1819"/>
              <dgm:constr type="l" for="ch" forName="image_6" refType="w" fact="0.4471"/>
              <dgm:constr type="t" for="ch" forName="image_6" refType="h" fact="0.6896"/>
              <dgm:constr type="w" for="ch" forName="image_6" refType="w" fact="0.1572"/>
              <dgm:constr type="h" for="ch" forName="image_6" refType="h" fact="0.1627"/>
              <dgm:constr type="l" for="ch" forName="image_accent_5" refType="w" fact="0.3677"/>
              <dgm:constr type="t" for="ch" forName="image_accent_5" refType="h" fact="0.0592"/>
              <dgm:constr type="w" for="ch" forName="image_accent_5" refType="w" fact="0.1022"/>
              <dgm:constr type="h" for="ch" forName="image_accent_5" refType="h" fact="0.1058"/>
              <dgm:constr type="l" for="ch" forName="image_5" refType="w" fact="0.3738"/>
              <dgm:constr type="t" for="ch" forName="image_5" refType="h" fact="0.0654"/>
              <dgm:constr type="w" for="ch" forName="image_5" refType="w" fact="0.0902"/>
              <dgm:constr type="h" for="ch" forName="image_5" refType="h" fact="0.0933"/>
              <dgm:constr type="l" for="ch" forName="image_accent_4" refType="w" fact="0.437"/>
              <dgm:constr type="t" for="ch" forName="image_accent_4" refType="h" fact="0.1659"/>
              <dgm:constr type="w" for="ch" forName="image_accent_4" refType="w" fact="0.1103"/>
              <dgm:constr type="h" for="ch" forName="image_accent_4" refType="h" fact="0.1141"/>
              <dgm:constr type="l" for="ch" forName="image_4" refType="w" fact="0.4434"/>
              <dgm:constr type="t" for="ch" forName="image_4" refType="h" fact="0.1726"/>
              <dgm:constr type="w" for="ch" forName="image_4" refType="w" fact="0.0973"/>
              <dgm:constr type="h" for="ch" forName="image_4" refType="h" fact="0.1007"/>
              <dgm:constr type="l" for="ch" forName="image_accent_2" refType="w" fact="0.3942"/>
              <dgm:constr type="t" for="ch" forName="image_accent_2" refType="h" fact="0.4899"/>
              <dgm:constr type="w" for="ch" forName="image_accent_2" refType="w" fact="0.1226"/>
              <dgm:constr type="h" for="ch" forName="image_accent_2" refType="h" fact="0.1269"/>
              <dgm:constr type="l" for="ch" forName="image_2" refType="w" fact="0.4014"/>
              <dgm:constr type="t" for="ch" forName="image_2" refType="h" fact="0.4973"/>
              <dgm:constr type="w" for="ch" forName="image_2" refType="w" fact="0.1082"/>
              <dgm:constr type="h" for="ch" forName="image_2" refType="h" fact="0.112"/>
              <dgm:constr type="l" for="ch" forName="image_accent_3" refType="w" fact="0.4075"/>
              <dgm:constr type="t" for="ch" forName="image_accent_3" refType="h" fact="0.3107"/>
              <dgm:constr type="w" for="ch" forName="image_accent_3" refType="w" fact="0.1573"/>
              <dgm:constr type="h" for="ch" forName="image_accent_3" refType="h" fact="0.1628"/>
              <dgm:constr type="l" for="ch" forName="image_3" refType="w" fact="0.4158"/>
              <dgm:constr type="t" for="ch" forName="image_3" refType="h" fact="0.3193"/>
              <dgm:constr type="w" for="ch" forName="image_3" refType="w" fact="0.1407"/>
              <dgm:constr type="h" for="ch" forName="image_3" refType="h" fact="0.1456"/>
              <dgm:constr type="l" for="ch" forName="image_accent_1" refType="w" fact="0.5338"/>
              <dgm:constr type="t" for="ch" forName="image_accent_1" refType="h" fact="0.444"/>
              <dgm:constr type="w" for="ch" forName="image_accent_1" refType="w" fact="0.2344"/>
              <dgm:constr type="h" for="ch" forName="image_accent_1" refType="h" fact="0.2426"/>
              <dgm:constr type="l" for="ch" forName="image_1" refType="w" fact="0.5428"/>
              <dgm:constr type="t" for="ch" forName="image_1" refType="h" fact="0.4533"/>
              <dgm:constr type="w" for="ch" forName="image_1" refType="w" fact="0.2164"/>
              <dgm:constr type="h" for="ch" forName="image_1" refType="h" fact="0.224"/>
              <dgm:constr type="l" for="ch" forName="parent_text_1" refType="w" fact="0.6522"/>
              <dgm:constr type="t" for="ch" forName="parent_text_1" refType="h" fact="0.3193"/>
              <dgm:constr type="w" for="ch" forName="parent_text_1" refType="w" fact="0.3478"/>
              <dgm:constr type="h" for="ch" forName="parent_text_1" refType="h" fact="0.115"/>
              <dgm:constr type="l" for="ch" forName="accent_2" refType="w" fact="0.5492"/>
              <dgm:constr type="t" for="ch" forName="accent_2" refType="h" fact="0.2653"/>
              <dgm:constr type="w" for="ch" forName="accent_2" refType="w" fact="0.0696"/>
              <dgm:constr type="h" for="ch" forName="accent_2" refType="h" fact="0.072"/>
              <dgm:constr type="l" for="ch" forName="parent_text_2" refType="w" fact="0.0211"/>
              <dgm:constr type="t" for="ch" forName="parent_text_2" refType="h" fact="0.4973"/>
              <dgm:constr type="w" for="ch" forName="parent_text_2" refType="w" fact="0.3478"/>
              <dgm:constr type="h" for="ch" forName="parent_text_2" refType="h" fact="0.112"/>
              <dgm:constr type="l" for="ch" forName="parent_text_4" refType="w" fact="0.0644"/>
              <dgm:constr type="t" for="ch" forName="parent_text_4" refType="h" fact="0.1726"/>
              <dgm:constr type="w" for="ch" forName="parent_text_4" refType="w" fact="0.3478"/>
              <dgm:constr type="h" for="ch" forName="parent_text_4" refType="h" fact="0.1007"/>
              <dgm:constr type="l" for="ch" forName="accent_3" refType="w" fact="0.2705"/>
              <dgm:constr type="t" for="ch" forName="accent_3" refType="h" fact="0"/>
              <dgm:constr type="w" for="ch" forName="accent_3" refType="w" fact="0.0258"/>
              <dgm:constr type="h" for="ch" forName="accent_3" refType="h" fact="0.0267"/>
              <dgm:constr type="l" for="ch" forName="parent_text_5" refType="w" fact="0"/>
              <dgm:constr type="t" for="ch" forName="parent_text_5" refType="h" fact="0.0654"/>
              <dgm:constr type="w" for="ch" forName="parent_text_5" refType="w" fact="0.3478"/>
              <dgm:constr type="h" for="ch" forName="parent_text_5" refType="h" fact="0.0933"/>
              <dgm:constr type="l" for="ch" forName="parent_text_3" refType="w" fact="0.034"/>
              <dgm:constr type="t" for="ch" forName="parent_text_3" refType="h" fact="0.3193"/>
              <dgm:constr type="w" for="ch" forName="parent_text_3" refType="w" fact="0.3478"/>
              <dgm:constr type="h" for="ch" forName="parent_text_3" refType="h" fact="0.1456"/>
              <dgm:constr type="l" for="ch" forName="parent_text_6" refType="w" fact="0.63"/>
              <dgm:constr type="t" for="ch" forName="parent_text_6" refType="h" fact="0.6896"/>
              <dgm:constr type="w" for="ch" forName="parent_text_6" refType="w" fact="0.3478"/>
              <dgm:constr type="h" for="ch" forName="parent_text_6" refType="h" fact="0.1627"/>
              <dgm:constr type="l" for="ch" forName="accent_4" refType="w" fact="0.322"/>
              <dgm:constr type="t" for="ch" forName="accent_4" refType="h" fact="0.0213"/>
              <dgm:constr type="w" for="ch" forName="accent_4" refType="w" fact="0.0515"/>
              <dgm:constr type="h" for="ch" forName="accent_4" refType="h" fact="0.0533"/>
              <dgm:constr type="l" for="ch" forName="accent_5" refType="w" fact="0.2782"/>
              <dgm:constr type="t" for="ch" forName="accent_5" refType="h" fact="0.92"/>
              <dgm:constr type="w" for="ch" forName="accent_5" refType="w" fact="0.0696"/>
              <dgm:constr type="h" for="ch" forName="accent_5" refType="h" fact="0.072"/>
              <dgm:constr type="l" for="ch" forName="parent_text_7" refType="w" fact="0.485"/>
              <dgm:constr type="t" for="ch" forName="parent_text_7" refType="h" fact="0.87"/>
              <dgm:constr type="w" for="ch" forName="parent_text_7" refType="w" fact="0.347"/>
              <dgm:constr type="h" for="ch" forName="parent_text_7" refType="h" fact="0.13"/>
              <dgm:constr type="l" for="ch" forName="accent_6" refType="w" fact="0.3478"/>
              <dgm:constr type="t" for="ch" forName="accent_6" refType="h" fact="0.6133"/>
              <dgm:constr type="w" for="ch" forName="accent_6" refType="w" fact="0.0386"/>
              <dgm:constr type="h" for="ch" forName="accent_6" refType="h" fact="0.04"/>
            </dgm:constrLst>
          </dgm:else>
        </dgm:choose>
        <dgm:layoutNode name="accent_6" styleLbl="alignNode1">
          <dgm:alg type="sp"/>
          <dgm:shape xmlns:r="http://schemas.openxmlformats.org/officeDocument/2006/relationships" type="donut" r:blip="">
            <dgm:adjLst>
              <dgm:adj idx="1" val="0.0746"/>
            </dgm:adjLst>
          </dgm:shape>
          <dgm:presOf/>
        </dgm:layoutNode>
      </dgm:if>
      <dgm:else name="Name30">
        <dgm:alg type="composite">
          <dgm:param type="ar" val="0.9705"/>
        </dgm:alg>
        <dgm:choose name="Name31">
          <dgm:if name="Name32" func="var" arg="dir" op="equ" val="norm">
            <dgm:constrLst>
              <dgm:constr type="primFontSz" for="des" ptType="node" op="equ" val="65"/>
              <dgm:constr type="l" for="ch" forName="accent_1" refType="w" fact="0.7599"/>
              <dgm:constr type="t" for="ch" forName="accent_1" refType="h" fact="0.925"/>
              <dgm:constr type="w" for="ch" forName="accent_1" refType="w" fact="0.0386"/>
              <dgm:constr type="h" for="ch" forName="accent_1" refType="h" fact="0.0375"/>
              <dgm:constr type="l" for="ch" forName="accent_2" refType="w" fact="0.6182"/>
              <dgm:constr type="t" for="ch" forName="accent_2" refType="h" fact="0.575"/>
              <dgm:constr type="w" for="ch" forName="accent_2" refType="w" fact="0.0386"/>
              <dgm:constr type="h" for="ch" forName="accent_2" refType="h" fact="0.0375"/>
              <dgm:constr type="l" for="ch" forName="image_accent_8" refType="w" fact="0.6449"/>
              <dgm:constr type="t" for="ch" forName="image_accent_8" refType="h" fact="0.8508"/>
              <dgm:constr type="w" for="ch" forName="image_accent_8" refType="w" fact="0.1022"/>
              <dgm:constr type="h" for="ch" forName="image_accent_8" refType="h" fact="0.0992"/>
              <dgm:constr type="l" for="ch" forName="image_8" refType="w" fact="0.6538"/>
              <dgm:constr type="t" for="ch" forName="image_8" refType="h" fact="0.8595"/>
              <dgm:constr type="w" for="ch" forName="image_8" refType="w" fact="0.0844"/>
              <dgm:constr type="h" for="ch" forName="image_8" refType="h" fact="0.0819"/>
              <dgm:constr type="l" for="ch" forName="image_accent_7" refType="w" fact="0.5291"/>
              <dgm:constr type="t" for="ch" forName="image_accent_7" refType="h" fact="0.7805"/>
              <dgm:constr type="w" for="ch" forName="image_accent_7" refType="w" fact="0.1103"/>
              <dgm:constr type="h" for="ch" forName="image_accent_7" refType="h" fact="0.107"/>
              <dgm:constr type="l" for="ch" forName="image_7" refType="w" fact="0.5356"/>
              <dgm:constr type="t" for="ch" forName="image_7" refType="h" fact="0.7868"/>
              <dgm:constr type="w" for="ch" forName="image_7" refType="w" fact="0.0973"/>
              <dgm:constr type="h" for="ch" forName="image_7" refType="h" fact="0.0944"/>
              <dgm:constr type="l" for="ch" forName="image_accent_6" refType="w" fact="0.3864"/>
              <dgm:constr type="t" for="ch" forName="image_accent_6" refType="h" fact="0.6375"/>
              <dgm:constr type="w" for="ch" forName="image_accent_6" refType="w" fact="0.1757"/>
              <dgm:constr type="h" for="ch" forName="image_accent_6" refType="h" fact="0.1706"/>
              <dgm:constr type="l" for="ch" forName="image_6" refType="w" fact="0.3957"/>
              <dgm:constr type="t" for="ch" forName="image_6" refType="h" fact="0.6465"/>
              <dgm:constr type="w" for="ch" forName="image_6" refType="w" fact="0.1572"/>
              <dgm:constr type="h" for="ch" forName="image_6" refType="h" fact="0.1525"/>
              <dgm:constr type="l" for="ch" forName="image_accent_5" refType="w" fact="0.5301"/>
              <dgm:constr type="t" for="ch" forName="image_accent_5" refType="h" fact="0.0555"/>
              <dgm:constr type="w" for="ch" forName="image_accent_5" refType="w" fact="0.1022"/>
              <dgm:constr type="h" for="ch" forName="image_accent_5" refType="h" fact="0.0992"/>
              <dgm:constr type="l" for="ch" forName="image_5" refType="w" fact="0.5361"/>
              <dgm:constr type="t" for="ch" forName="image_5" refType="h" fact="0.0613"/>
              <dgm:constr type="w" for="ch" forName="image_5" refType="w" fact="0.0902"/>
              <dgm:constr type="h" for="ch" forName="image_5" refType="h" fact="0.0875"/>
              <dgm:constr type="l" for="ch" forName="image_accent_4" refType="w" fact="0.4528"/>
              <dgm:constr type="t" for="ch" forName="image_accent_4" refType="h" fact="0.1555"/>
              <dgm:constr type="w" for="ch" forName="image_accent_4" refType="w" fact="0.1103"/>
              <dgm:constr type="h" for="ch" forName="image_accent_4" refType="h" fact="0.107"/>
              <dgm:constr type="l" for="ch" forName="image_4" refType="w" fact="0.4593"/>
              <dgm:constr type="t" for="ch" forName="image_4" refType="h" fact="0.1618"/>
              <dgm:constr type="w" for="ch" forName="image_4" refType="w" fact="0.0973"/>
              <dgm:constr type="h" for="ch" forName="image_4" refType="h" fact="0.0944"/>
              <dgm:constr type="l" for="ch" forName="image_accent_2" refType="w" fact="0.4832"/>
              <dgm:constr type="t" for="ch" forName="image_accent_2" refType="h" fact="0.4593"/>
              <dgm:constr type="w" for="ch" forName="image_accent_2" refType="w" fact="0.1226"/>
              <dgm:constr type="h" for="ch" forName="image_accent_2" refType="h" fact="0.119"/>
              <dgm:constr type="l" for="ch" forName="image_2" refType="w" fact="0.4904"/>
              <dgm:constr type="t" for="ch" forName="image_2" refType="h" fact="0.4663"/>
              <dgm:constr type="w" for="ch" forName="image_2" refType="w" fact="0.1082"/>
              <dgm:constr type="h" for="ch" forName="image_2" refType="h" fact="0.105"/>
              <dgm:constr type="l" for="ch" forName="image_accent_3" refType="w" fact="0.4352"/>
              <dgm:constr type="t" for="ch" forName="image_accent_3" refType="h" fact="0.2913"/>
              <dgm:constr type="w" for="ch" forName="image_accent_3" refType="w" fact="0.1573"/>
              <dgm:constr type="h" for="ch" forName="image_accent_3" refType="h" fact="0.1526"/>
              <dgm:constr type="l" for="ch" forName="image_3" refType="w" fact="0.4435"/>
              <dgm:constr type="t" for="ch" forName="image_3" refType="h" fact="0.2993"/>
              <dgm:constr type="w" for="ch" forName="image_3" refType="w" fact="0.1407"/>
              <dgm:constr type="h" for="ch" forName="image_3" refType="h" fact="0.1365"/>
              <dgm:constr type="l" for="ch" forName="image_accent_1" refType="w" fact="0.2318"/>
              <dgm:constr type="t" for="ch" forName="image_accent_1" refType="h" fact="0.4163"/>
              <dgm:constr type="w" for="ch" forName="image_accent_1" refType="w" fact="0.2344"/>
              <dgm:constr type="h" for="ch" forName="image_accent_1" refType="h" fact="0.2275"/>
              <dgm:constr type="l" for="ch" forName="image_1" refType="w" fact="0.2408"/>
              <dgm:constr type="t" for="ch" forName="image_1" refType="h" fact="0.425"/>
              <dgm:constr type="w" for="ch" forName="image_1" refType="w" fact="0.2164"/>
              <dgm:constr type="h" for="ch" forName="image_1" refType="h" fact="0.21"/>
              <dgm:constr type="l" for="ch" forName="parent_text_1" refType="w" fact="0"/>
              <dgm:constr type="t" for="ch" forName="parent_text_1" refType="h" fact="0.2993"/>
              <dgm:constr type="w" for="ch" forName="parent_text_1" refType="w" fact="0.3478"/>
              <dgm:constr type="h" for="ch" forName="parent_text_1" refType="h" fact="0.11"/>
              <dgm:constr type="l" for="ch" forName="accent_3" refType="w" fact="0.3813"/>
              <dgm:constr type="t" for="ch" forName="accent_3" refType="h" fact="0.2488"/>
              <dgm:constr type="w" for="ch" forName="accent_3" refType="w" fact="0.0696"/>
              <dgm:constr type="h" for="ch" forName="accent_3" refType="h" fact="0.0675"/>
              <dgm:constr type="l" for="ch" forName="parent_text_2" refType="w" fact="0.6311"/>
              <dgm:constr type="t" for="ch" forName="parent_text_2" refType="h" fact="0.4663"/>
              <dgm:constr type="w" for="ch" forName="parent_text_2" refType="w" fact="0.3478"/>
              <dgm:constr type="h" for="ch" forName="parent_text_2" refType="h" fact="0.105"/>
              <dgm:constr type="l" for="ch" forName="parent_text_4" refType="w" fact="0.5878"/>
              <dgm:constr type="t" for="ch" forName="parent_text_4" refType="h" fact="0.1618"/>
              <dgm:constr type="w" for="ch" forName="parent_text_4" refType="w" fact="0.3478"/>
              <dgm:constr type="h" for="ch" forName="parent_text_4" refType="h" fact="0.0944"/>
              <dgm:constr type="l" for="ch" forName="accent_4" refType="w" fact="0.7038"/>
              <dgm:constr type="t" for="ch" forName="accent_4" refType="h" fact="0"/>
              <dgm:constr type="w" for="ch" forName="accent_4" refType="w" fact="0.0258"/>
              <dgm:constr type="h" for="ch" forName="accent_4" refType="h" fact="0.025"/>
              <dgm:constr type="l" for="ch" forName="parent_text_5" refType="w" fact="0.6522"/>
              <dgm:constr type="t" for="ch" forName="parent_text_5" refType="h" fact="0.0625"/>
              <dgm:constr type="w" for="ch" forName="parent_text_5" refType="w" fact="0.3478"/>
              <dgm:constr type="h" for="ch" forName="parent_text_5" refType="h" fact="0.0863"/>
              <dgm:constr type="l" for="ch" forName="parent_text_3" refType="w" fact="0.6182"/>
              <dgm:constr type="t" for="ch" forName="parent_text_3" refType="h" fact="0.2993"/>
              <dgm:constr type="w" for="ch" forName="parent_text_3" refType="w" fact="0.3478"/>
              <dgm:constr type="h" for="ch" forName="parent_text_3" refType="h" fact="0.1365"/>
              <dgm:constr type="l" for="ch" forName="parent_text_6" refType="w" fact="0.02"/>
              <dgm:constr type="t" for="ch" forName="parent_text_6" refType="h" fact="0.6465"/>
              <dgm:constr type="w" for="ch" forName="parent_text_6" refType="w" fact="0.3478"/>
              <dgm:constr type="h" for="ch" forName="parent_text_6" refType="h" fact="0.1525"/>
              <dgm:constr type="l" for="ch" forName="accent_5" refType="w" fact="0.6265"/>
              <dgm:constr type="t" for="ch" forName="accent_5" refType="h" fact="0.02"/>
              <dgm:constr type="w" for="ch" forName="accent_5" refType="w" fact="0.0515"/>
              <dgm:constr type="h" for="ch" forName="accent_5" refType="h" fact="0.05"/>
              <dgm:constr type="l" for="ch" forName="parent_text_7" refType="w" fact="0.165"/>
              <dgm:constr type="t" for="ch" forName="parent_text_7" refType="h" fact="0.81"/>
              <dgm:constr type="w" for="ch" forName="parent_text_7" refType="w" fact="0.3478"/>
              <dgm:constr type="h" for="ch" forName="parent_text_7" refType="h" fact="0.077"/>
              <dgm:constr type="l" for="ch" forName="parent_text_8" refType="w" fact="0.275"/>
              <dgm:constr type="t" for="ch" forName="parent_text_8" refType="h" fact="0.89"/>
              <dgm:constr type="w" for="ch" forName="parent_text_8" refType="w" fact="0.3478"/>
              <dgm:constr type="h" for="ch" forName="parent_text_8" refType="h" fact="0.11"/>
            </dgm:constrLst>
          </dgm:if>
          <dgm:else name="Name33">
            <dgm:constrLst>
              <dgm:constr type="primFontSz" for="des" ptType="node" op="equ" val="65"/>
              <dgm:constr type="l" for="ch" forName="accent_1" refType="w" fact="0.2014"/>
              <dgm:constr type="t" for="ch" forName="accent_1" refType="h" fact="0.925"/>
              <dgm:constr type="w" for="ch" forName="accent_1" refType="w" fact="0.0386"/>
              <dgm:constr type="h" for="ch" forName="accent_1" refType="h" fact="0.0375"/>
              <dgm:constr type="l" for="ch" forName="accent_2" refType="w" fact="0.3431"/>
              <dgm:constr type="t" for="ch" forName="accent_2" refType="h" fact="0.575"/>
              <dgm:constr type="w" for="ch" forName="accent_2" refType="w" fact="0.0386"/>
              <dgm:constr type="h" for="ch" forName="accent_2" refType="h" fact="0.0375"/>
              <dgm:constr type="l" for="ch" forName="image_accent_8" refType="w" fact="0.253"/>
              <dgm:constr type="t" for="ch" forName="image_accent_8" refType="h" fact="0.8508"/>
              <dgm:constr type="w" for="ch" forName="image_accent_8" refType="w" fact="0.1022"/>
              <dgm:constr type="h" for="ch" forName="image_accent_8" refType="h" fact="0.0992"/>
              <dgm:constr type="l" for="ch" forName="image_8" refType="w" fact="0.2619"/>
              <dgm:constr type="t" for="ch" forName="image_8" refType="h" fact="0.8595"/>
              <dgm:constr type="w" for="ch" forName="image_8" refType="w" fact="0.0844"/>
              <dgm:constr type="h" for="ch" forName="image_8" refType="h" fact="0.0819"/>
              <dgm:constr type="l" for="ch" forName="image_accent_7" refType="w" fact="0.3606"/>
              <dgm:constr type="t" for="ch" forName="image_accent_7" refType="h" fact="0.7805"/>
              <dgm:constr type="w" for="ch" forName="image_accent_7" refType="w" fact="0.1103"/>
              <dgm:constr type="h" for="ch" forName="image_accent_7" refType="h" fact="0.107"/>
              <dgm:constr type="l" for="ch" forName="image_7" refType="w" fact="0.3671"/>
              <dgm:constr type="t" for="ch" forName="image_7" refType="h" fact="0.7868"/>
              <dgm:constr type="w" for="ch" forName="image_7" refType="w" fact="0.0973"/>
              <dgm:constr type="h" for="ch" forName="image_7" refType="h" fact="0.0944"/>
              <dgm:constr type="l" for="ch" forName="image_accent_6" refType="w" fact="0.4379"/>
              <dgm:constr type="t" for="ch" forName="image_accent_6" refType="h" fact="0.6375"/>
              <dgm:constr type="w" for="ch" forName="image_accent_6" refType="w" fact="0.1757"/>
              <dgm:constr type="h" for="ch" forName="image_accent_6" refType="h" fact="0.1706"/>
              <dgm:constr type="l" for="ch" forName="image_6" refType="w" fact="0.4471"/>
              <dgm:constr type="t" for="ch" forName="image_6" refType="h" fact="0.6465"/>
              <dgm:constr type="w" for="ch" forName="image_6" refType="w" fact="0.1572"/>
              <dgm:constr type="h" for="ch" forName="image_6" refType="h" fact="0.1525"/>
              <dgm:constr type="l" for="ch" forName="image_accent_5" refType="w" fact="0.3677"/>
              <dgm:constr type="t" for="ch" forName="image_accent_5" refType="h" fact="0.0555"/>
              <dgm:constr type="w" for="ch" forName="image_accent_5" refType="w" fact="0.1022"/>
              <dgm:constr type="h" for="ch" forName="image_accent_5" refType="h" fact="0.0992"/>
              <dgm:constr type="l" for="ch" forName="image_5" refType="w" fact="0.3738"/>
              <dgm:constr type="t" for="ch" forName="image_5" refType="h" fact="0.0613"/>
              <dgm:constr type="w" for="ch" forName="image_5" refType="w" fact="0.0902"/>
              <dgm:constr type="h" for="ch" forName="image_5" refType="h" fact="0.0875"/>
              <dgm:constr type="l" for="ch" forName="image_accent_4" refType="w" fact="0.437"/>
              <dgm:constr type="t" for="ch" forName="image_accent_4" refType="h" fact="0.1555"/>
              <dgm:constr type="w" for="ch" forName="image_accent_4" refType="w" fact="0.1103"/>
              <dgm:constr type="h" for="ch" forName="image_accent_4" refType="h" fact="0.107"/>
              <dgm:constr type="l" for="ch" forName="image_4" refType="w" fact="0.4434"/>
              <dgm:constr type="t" for="ch" forName="image_4" refType="h" fact="0.1618"/>
              <dgm:constr type="w" for="ch" forName="image_4" refType="w" fact="0.0973"/>
              <dgm:constr type="h" for="ch" forName="image_4" refType="h" fact="0.0944"/>
              <dgm:constr type="l" for="ch" forName="image_accent_2" refType="w" fact="0.3942"/>
              <dgm:constr type="t" for="ch" forName="image_accent_2" refType="h" fact="0.4593"/>
              <dgm:constr type="w" for="ch" forName="image_accent_2" refType="w" fact="0.1226"/>
              <dgm:constr type="h" for="ch" forName="image_accent_2" refType="h" fact="0.119"/>
              <dgm:constr type="l" for="ch" forName="image_2" refType="w" fact="0.4014"/>
              <dgm:constr type="t" for="ch" forName="image_2" refType="h" fact="0.4663"/>
              <dgm:constr type="w" for="ch" forName="image_2" refType="w" fact="0.1082"/>
              <dgm:constr type="h" for="ch" forName="image_2" refType="h" fact="0.105"/>
              <dgm:constr type="l" for="ch" forName="image_accent_3" refType="w" fact="0.4075"/>
              <dgm:constr type="t" for="ch" forName="image_accent_3" refType="h" fact="0.2913"/>
              <dgm:constr type="w" for="ch" forName="image_accent_3" refType="w" fact="0.1573"/>
              <dgm:constr type="h" for="ch" forName="image_accent_3" refType="h" fact="0.1526"/>
              <dgm:constr type="l" for="ch" forName="image_3" refType="w" fact="0.4158"/>
              <dgm:constr type="t" for="ch" forName="image_3" refType="h" fact="0.2993"/>
              <dgm:constr type="w" for="ch" forName="image_3" refType="w" fact="0.1407"/>
              <dgm:constr type="h" for="ch" forName="image_3" refType="h" fact="0.1365"/>
              <dgm:constr type="l" for="ch" forName="image_accent_1" refType="w" fact="0.5338"/>
              <dgm:constr type="t" for="ch" forName="image_accent_1" refType="h" fact="0.4163"/>
              <dgm:constr type="w" for="ch" forName="image_accent_1" refType="w" fact="0.2344"/>
              <dgm:constr type="h" for="ch" forName="image_accent_1" refType="h" fact="0.2275"/>
              <dgm:constr type="l" for="ch" forName="image_1" refType="w" fact="0.5428"/>
              <dgm:constr type="t" for="ch" forName="image_1" refType="h" fact="0.425"/>
              <dgm:constr type="w" for="ch" forName="image_1" refType="w" fact="0.2164"/>
              <dgm:constr type="h" for="ch" forName="image_1" refType="h" fact="0.21"/>
              <dgm:constr type="l" for="ch" forName="parent_text_1" refType="w" fact="0.6522"/>
              <dgm:constr type="t" for="ch" forName="parent_text_1" refType="h" fact="0.2993"/>
              <dgm:constr type="w" for="ch" forName="parent_text_1" refType="w" fact="0.3478"/>
              <dgm:constr type="h" for="ch" forName="parent_text_1" refType="h" fact="0.11"/>
              <dgm:constr type="l" for="ch" forName="accent_3" refType="w" fact="0.5492"/>
              <dgm:constr type="t" for="ch" forName="accent_3" refType="h" fact="0.2488"/>
              <dgm:constr type="w" for="ch" forName="accent_3" refType="w" fact="0.0696"/>
              <dgm:constr type="h" for="ch" forName="accent_3" refType="h" fact="0.0675"/>
              <dgm:constr type="l" for="ch" forName="parent_text_2" refType="w" fact="0.0211"/>
              <dgm:constr type="t" for="ch" forName="parent_text_2" refType="h" fact="0.4663"/>
              <dgm:constr type="w" for="ch" forName="parent_text_2" refType="w" fact="0.3478"/>
              <dgm:constr type="h" for="ch" forName="parent_text_2" refType="h" fact="0.105"/>
              <dgm:constr type="l" for="ch" forName="parent_text_4" refType="w" fact="0.0635"/>
              <dgm:constr type="t" for="ch" forName="parent_text_4" refType="h" fact="0.1618"/>
              <dgm:constr type="w" for="ch" forName="parent_text_4" refType="w" fact="0.3478"/>
              <dgm:constr type="h" for="ch" forName="parent_text_4" refType="h" fact="0.0944"/>
              <dgm:constr type="l" for="ch" forName="accent_4" refType="w" fact="0.2705"/>
              <dgm:constr type="t" for="ch" forName="accent_4" refType="h" fact="0"/>
              <dgm:constr type="w" for="ch" forName="accent_4" refType="w" fact="0.0258"/>
              <dgm:constr type="h" for="ch" forName="accent_4" refType="h" fact="0.025"/>
              <dgm:constr type="l" for="ch" forName="parent_text_5" refType="w" fact="0"/>
              <dgm:constr type="t" for="ch" forName="parent_text_5" refType="h" fact="0.0625"/>
              <dgm:constr type="w" for="ch" forName="parent_text_5" refType="w" fact="0.3478"/>
              <dgm:constr type="h" for="ch" forName="parent_text_5" refType="h" fact="0.0863"/>
              <dgm:constr type="l" for="ch" forName="parent_text_3" refType="w" fact="0.034"/>
              <dgm:constr type="t" for="ch" forName="parent_text_3" refType="h" fact="0.2993"/>
              <dgm:constr type="w" for="ch" forName="parent_text_3" refType="w" fact="0.3478"/>
              <dgm:constr type="h" for="ch" forName="parent_text_3" refType="h" fact="0.1365"/>
              <dgm:constr type="l" for="ch" forName="parent_text_6" refType="w" fact="0.635"/>
              <dgm:constr type="t" for="ch" forName="parent_text_6" refType="h" fact="0.6465"/>
              <dgm:constr type="w" for="ch" forName="parent_text_6" refType="w" fact="0.3478"/>
              <dgm:constr type="h" for="ch" forName="parent_text_6" refType="h" fact="0.1525"/>
              <dgm:constr type="l" for="ch" forName="accent_5" refType="w" fact="0.322"/>
              <dgm:constr type="t" for="ch" forName="accent_5" refType="h" fact="0.02"/>
              <dgm:constr type="w" for="ch" forName="accent_5" refType="w" fact="0.0515"/>
              <dgm:constr type="h" for="ch" forName="accent_5" refType="h" fact="0.05"/>
              <dgm:constr type="l" for="ch" forName="parent_text_7" refType="w" fact="0.49"/>
              <dgm:constr type="t" for="ch" forName="parent_text_7" refType="h" fact="0.81"/>
              <dgm:constr type="w" for="ch" forName="parent_text_7" refType="w" fact="0.3478"/>
              <dgm:constr type="h" for="ch" forName="parent_text_7" refType="h" fact="0.077"/>
              <dgm:constr type="l" for="ch" forName="parent_text_8" refType="w" fact="0.375"/>
              <dgm:constr type="t" for="ch" forName="parent_text_8" refType="h" fact="0.89"/>
              <dgm:constr type="w" for="ch" forName="parent_text_8" refType="w" fact="0.3478"/>
              <dgm:constr type="h" for="ch" forName="parent_text_8" refType="h" fact="0.11"/>
            </dgm:constrLst>
          </dgm:else>
        </dgm:choose>
      </dgm:else>
    </dgm:choose>
    <dgm:forEach name="wrapper" axis="self" ptType="parTrans">
      <dgm:forEach name="wrapper2" axis="self" ptType="sibTrans" st="2">
        <dgm:forEach name="imageAccentRepeat" axis="self">
          <dgm:layoutNode name="imageAccentRepeatNode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</dgm:forEach>
        <dgm:forEach name="imageRepeat" axis="self">
          <dgm:layoutNode name="imageRepeat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 axis="self"/>
          </dgm:layoutNode>
        </dgm:forEach>
      </dgm:forEach>
    </dgm:forEach>
    <dgm:forEach name="Name34" axis="ch" ptType="node" cnt="1">
      <dgm:layoutNode name="parent_text_1" styleLbl="revTx">
        <dgm:varLst>
          <dgm:chMax val="0"/>
          <dgm:chPref val="0"/>
          <dgm:bulletEnabled val="1"/>
        </dgm:varLst>
        <dgm:choose name="Name35">
          <dgm:if name="Name36" func="var" arg="dir" op="equ" val="norm">
            <dgm:alg type="tx">
              <dgm:param type="parTxLTRAlign" val="r"/>
              <dgm:param type="shpTxLTRAlignCh" val="r"/>
              <dgm:param type="txAnchorVert" val="b"/>
              <dgm:param type="lnSpCh" val="15"/>
            </dgm:alg>
          </dgm:if>
          <dgm:else name="Name37">
            <dgm:alg type="tx">
              <dgm:param type="parTxLTRAlign" val="l"/>
              <dgm:param type="shpTxLTRAlignCh" val="l"/>
              <dgm:param type="txAnchorVert" val="b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01"/>
        </dgm:constrLst>
        <dgm:ruleLst>
          <dgm:rule type="primFontSz" val="5" fact="NaN" max="NaN"/>
        </dgm:ruleLst>
      </dgm:layoutNode>
      <dgm:layoutNode name="image_accent_1">
        <dgm:alg type="sp"/>
        <dgm:shape xmlns:r="http://schemas.openxmlformats.org/officeDocument/2006/relationships" r:blip="">
          <dgm:adjLst/>
        </dgm:shape>
        <dgm:presOf/>
        <dgm:constrLst/>
        <dgm:forEach name="Name38" ref="imageAccentRepeat"/>
      </dgm:layoutNode>
      <dgm:layoutNode name="accent_1" styleLbl="alignNode1">
        <dgm:alg type="sp"/>
        <dgm:shape xmlns:r="http://schemas.openxmlformats.org/officeDocument/2006/relationships" type="donut" r:blip="">
          <dgm:adjLst>
            <dgm:adj idx="1" val="0.0746"/>
          </dgm:adjLst>
        </dgm:shape>
        <dgm:presOf/>
      </dgm:layoutNode>
    </dgm:forEach>
    <dgm:forEach name="Name39" axis="ch" ptType="sibTrans" hideLastTrans="0" cnt="1">
      <dgm:layoutNode name="image_1">
        <dgm:alg type="sp"/>
        <dgm:shape xmlns:r="http://schemas.openxmlformats.org/officeDocument/2006/relationships" r:blip="">
          <dgm:adjLst/>
        </dgm:shape>
        <dgm:presOf/>
        <dgm:constrLst/>
        <dgm:forEach name="Name40" ref="imageRepeat"/>
      </dgm:layoutNode>
    </dgm:forEach>
    <dgm:forEach name="Name41" axis="ch" ptType="node" st="2" cnt="1">
      <dgm:layoutNode name="parent_text_2" styleLbl="revTx">
        <dgm:varLst>
          <dgm:chMax val="0"/>
          <dgm:chPref val="0"/>
          <dgm:bulletEnabled val="1"/>
        </dgm:varLst>
        <dgm:choose name="Name42">
          <dgm:if name="Name43" func="var" arg="dir" op="equ" val="norm">
            <dgm:alg type="tx">
              <dgm:param type="parTxLTRAlign" val="l"/>
              <dgm:param type="lnSpCh" val="15"/>
            </dgm:alg>
          </dgm:if>
          <dgm:else name="Name44">
            <dgm:alg type="tx">
              <dgm:param type="parTxLTRAlign" val="r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layoutNode name="image_accent_2">
        <dgm:alg type="sp"/>
        <dgm:shape xmlns:r="http://schemas.openxmlformats.org/officeDocument/2006/relationships" r:blip="">
          <dgm:adjLst/>
        </dgm:shape>
        <dgm:presOf/>
        <dgm:constrLst/>
        <dgm:forEach name="Name45" ref="imageAccentRepeat"/>
      </dgm:layoutNode>
    </dgm:forEach>
    <dgm:forEach name="Name46" axis="ch" ptType="sibTrans" hideLastTrans="0" st="2" cnt="1">
      <dgm:layoutNode name="image_2">
        <dgm:alg type="sp"/>
        <dgm:shape xmlns:r="http://schemas.openxmlformats.org/officeDocument/2006/relationships" r:blip="">
          <dgm:adjLst/>
        </dgm:shape>
        <dgm:presOf/>
        <dgm:constrLst/>
        <dgm:forEach name="Name47" ref="imageRepeat"/>
      </dgm:layoutNode>
    </dgm:forEach>
    <dgm:forEach name="Name48" axis="ch" ptType="node" st="3" cnt="1">
      <dgm:layoutNode name="image_accent_3">
        <dgm:alg type="sp"/>
        <dgm:shape xmlns:r="http://schemas.openxmlformats.org/officeDocument/2006/relationships" r:blip="">
          <dgm:adjLst/>
        </dgm:shape>
        <dgm:presOf/>
        <dgm:constrLst/>
        <dgm:forEach name="Name49" ref="imageAccentRepeat"/>
      </dgm:layoutNode>
      <dgm:layoutNode name="parent_text_3" styleLbl="revTx">
        <dgm:varLst>
          <dgm:chMax val="0"/>
          <dgm:chPref val="0"/>
          <dgm:bulletEnabled val="1"/>
        </dgm:varLst>
        <dgm:choose name="Name50">
          <dgm:if name="Name51" func="var" arg="dir" op="equ" val="norm">
            <dgm:alg type="tx">
              <dgm:param type="parTxLTRAlign" val="l"/>
              <dgm:param type="lnSpCh" val="15"/>
            </dgm:alg>
          </dgm:if>
          <dgm:else name="Name52">
            <dgm:alg type="tx">
              <dgm:param type="parTxLTRAlign" val="r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layoutNode name="accent_2" styleLbl="alignNode1">
        <dgm:alg type="sp"/>
        <dgm:shape xmlns:r="http://schemas.openxmlformats.org/officeDocument/2006/relationships" type="donut" r:blip="">
          <dgm:adjLst>
            <dgm:adj idx="1" val="0.0746"/>
          </dgm:adjLst>
        </dgm:shape>
        <dgm:presOf/>
      </dgm:layoutNode>
      <dgm:layoutNode name="accent_3" styleLbl="alignNode1">
        <dgm:alg type="sp"/>
        <dgm:shape xmlns:r="http://schemas.openxmlformats.org/officeDocument/2006/relationships" type="donut" r:blip="">
          <dgm:adjLst>
            <dgm:adj idx="1" val="0.0746"/>
          </dgm:adjLst>
        </dgm:shape>
        <dgm:presOf/>
      </dgm:layoutNode>
    </dgm:forEach>
    <dgm:forEach name="Name53" axis="ch" ptType="sibTrans" hideLastTrans="0" st="3" cnt="1">
      <dgm:layoutNode name="image_3">
        <dgm:alg type="sp"/>
        <dgm:shape xmlns:r="http://schemas.openxmlformats.org/officeDocument/2006/relationships" r:blip="">
          <dgm:adjLst/>
        </dgm:shape>
        <dgm:presOf/>
        <dgm:constrLst/>
        <dgm:forEach name="Name54" ref="imageRepeat"/>
      </dgm:layoutNode>
    </dgm:forEach>
    <dgm:forEach name="Name55" axis="ch" ptType="node" st="4" cnt="1">
      <dgm:layoutNode name="image_accent_4">
        <dgm:alg type="sp"/>
        <dgm:shape xmlns:r="http://schemas.openxmlformats.org/officeDocument/2006/relationships" r:blip="">
          <dgm:adjLst/>
        </dgm:shape>
        <dgm:presOf/>
        <dgm:constrLst/>
        <dgm:forEach name="Name56" ref="imageAccentRepeat"/>
      </dgm:layoutNode>
      <dgm:layoutNode name="parent_text_4" styleLbl="revTx">
        <dgm:varLst>
          <dgm:chMax val="0"/>
          <dgm:chPref val="0"/>
          <dgm:bulletEnabled val="1"/>
        </dgm:varLst>
        <dgm:choose name="Name57">
          <dgm:if name="Name58" func="var" arg="dir" op="equ" val="norm">
            <dgm:alg type="tx">
              <dgm:param type="parTxLTRAlign" val="l"/>
              <dgm:param type="lnSpCh" val="15"/>
            </dgm:alg>
          </dgm:if>
          <dgm:else name="Name59">
            <dgm:alg type="tx">
              <dgm:param type="parTxLTRAlign" val="r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layoutNode name="accent_4" styleLbl="alignNode1">
        <dgm:alg type="sp"/>
        <dgm:shape xmlns:r="http://schemas.openxmlformats.org/officeDocument/2006/relationships" type="donut" r:blip="">
          <dgm:adjLst>
            <dgm:adj idx="1" val="0.0746"/>
          </dgm:adjLst>
        </dgm:shape>
        <dgm:presOf/>
      </dgm:layoutNode>
    </dgm:forEach>
    <dgm:forEach name="Name60" axis="ch" ptType="sibTrans" hideLastTrans="0" st="4" cnt="1">
      <dgm:layoutNode name="image_4">
        <dgm:alg type="sp"/>
        <dgm:shape xmlns:r="http://schemas.openxmlformats.org/officeDocument/2006/relationships" r:blip="">
          <dgm:adjLst/>
        </dgm:shape>
        <dgm:presOf/>
        <dgm:constrLst/>
        <dgm:forEach name="Name61" ref="imageRepeat"/>
      </dgm:layoutNode>
    </dgm:forEach>
    <dgm:forEach name="Name62" axis="ch" ptType="node" st="5" cnt="1">
      <dgm:layoutNode name="image_accent_5">
        <dgm:alg type="sp"/>
        <dgm:shape xmlns:r="http://schemas.openxmlformats.org/officeDocument/2006/relationships" r:blip="">
          <dgm:adjLst/>
        </dgm:shape>
        <dgm:presOf/>
        <dgm:constrLst/>
        <dgm:forEach name="Name63" ref="imageAccentRepeat"/>
      </dgm:layoutNode>
      <dgm:layoutNode name="parent_text_5" styleLbl="revTx">
        <dgm:varLst>
          <dgm:chMax val="0"/>
          <dgm:chPref val="0"/>
          <dgm:bulletEnabled val="1"/>
        </dgm:varLst>
        <dgm:choose name="Name64">
          <dgm:if name="Name65" func="var" arg="dir" op="equ" val="norm">
            <dgm:alg type="tx">
              <dgm:param type="parTxLTRAlign" val="l"/>
              <dgm:param type="lnSpCh" val="15"/>
            </dgm:alg>
          </dgm:if>
          <dgm:else name="Name66">
            <dgm:alg type="tx">
              <dgm:param type="parTxLTRAlign" val="r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sibTrans" hideLastTrans="0" st="5" cnt="1">
      <dgm:layoutNode name="image_5">
        <dgm:alg type="sp"/>
        <dgm:shape xmlns:r="http://schemas.openxmlformats.org/officeDocument/2006/relationships" r:blip="">
          <dgm:adjLst/>
        </dgm:shape>
        <dgm:presOf/>
        <dgm:constrLst/>
        <dgm:forEach name="Name68" ref="imageRepeat"/>
      </dgm:layoutNode>
    </dgm:forEach>
    <dgm:forEach name="Name69" axis="ch" ptType="node" st="6" cnt="1">
      <dgm:layoutNode name="parent_text_6" styleLbl="revTx">
        <dgm:varLst>
          <dgm:chMax val="0"/>
          <dgm:chPref val="0"/>
          <dgm:bulletEnabled val="1"/>
        </dgm:varLst>
        <dgm:choose name="Name70">
          <dgm:if name="Name71" func="var" arg="dir" op="equ" val="norm">
            <dgm:alg type="tx">
              <dgm:param type="parTxLTRAlign" val="r"/>
              <dgm:param type="shpTxLTRAlignCh" val="r"/>
              <dgm:param type="lnSpCh" val="15"/>
            </dgm:alg>
          </dgm:if>
          <dgm:else name="Name72">
            <dgm:alg type="tx">
              <dgm:param type="parTxLTRAlign" val="l"/>
              <dgm:param type="shpTxLTRAlignCh" val="l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layoutNode name="image_accent_6">
        <dgm:alg type="sp"/>
        <dgm:shape xmlns:r="http://schemas.openxmlformats.org/officeDocument/2006/relationships" r:blip="">
          <dgm:adjLst/>
        </dgm:shape>
        <dgm:presOf/>
        <dgm:constrLst/>
        <dgm:forEach name="Name73" ref="imageAccentRepeat"/>
      </dgm:layoutNode>
      <dgm:layoutNode name="accent_5" styleLbl="alignNode1">
        <dgm:alg type="sp"/>
        <dgm:shape xmlns:r="http://schemas.openxmlformats.org/officeDocument/2006/relationships" type="donut" r:blip="">
          <dgm:adjLst>
            <dgm:adj idx="1" val="0.0746"/>
          </dgm:adjLst>
        </dgm:shape>
        <dgm:presOf/>
      </dgm:layoutNode>
    </dgm:forEach>
    <dgm:forEach name="Name74" axis="ch" ptType="sibTrans" hideLastTrans="0" st="6" cnt="1">
      <dgm:layoutNode name="image_6">
        <dgm:alg type="sp"/>
        <dgm:shape xmlns:r="http://schemas.openxmlformats.org/officeDocument/2006/relationships" r:blip="">
          <dgm:adjLst/>
        </dgm:shape>
        <dgm:presOf/>
        <dgm:constrLst/>
        <dgm:forEach name="Name75" ref="imageRepeat"/>
      </dgm:layoutNode>
    </dgm:forEach>
    <dgm:forEach name="Name76" axis="ch" ptType="node" st="7" cnt="1">
      <dgm:layoutNode name="parent_text_7" styleLbl="revTx">
        <dgm:varLst>
          <dgm:chMax val="0"/>
          <dgm:chPref val="0"/>
          <dgm:bulletEnabled val="1"/>
        </dgm:varLst>
        <dgm:choose name="Name77">
          <dgm:if name="Name78" func="var" arg="dir" op="equ" val="norm">
            <dgm:alg type="tx">
              <dgm:param type="parTxLTRAlign" val="r"/>
              <dgm:param type="shpTxLTRAlignCh" val="r"/>
              <dgm:param type="txAnchorVert" val="t"/>
              <dgm:param type="lnSpCh" val="15"/>
            </dgm:alg>
          </dgm:if>
          <dgm:else name="Name79">
            <dgm:alg type="tx">
              <dgm:param type="parTxLTRAlign" val="l"/>
              <dgm:param type="shpTxLTRAlignCh" val="l"/>
              <dgm:param type="txAnchorVert" val="t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layoutNode name="image_accent_7">
        <dgm:alg type="sp"/>
        <dgm:shape xmlns:r="http://schemas.openxmlformats.org/officeDocument/2006/relationships" r:blip="">
          <dgm:adjLst/>
        </dgm:shape>
        <dgm:presOf/>
        <dgm:constrLst/>
        <dgm:forEach name="Name80" ref="imageAccentRepeat"/>
      </dgm:layoutNode>
    </dgm:forEach>
    <dgm:forEach name="Name81" axis="ch" ptType="sibTrans" hideLastTrans="0" st="7" cnt="1">
      <dgm:layoutNode name="image_7">
        <dgm:alg type="sp"/>
        <dgm:shape xmlns:r="http://schemas.openxmlformats.org/officeDocument/2006/relationships" r:blip="">
          <dgm:adjLst/>
        </dgm:shape>
        <dgm:presOf/>
        <dgm:constrLst/>
        <dgm:forEach name="Name82" ref="imageRepeat"/>
      </dgm:layoutNode>
    </dgm:forEach>
    <dgm:forEach name="Name83" axis="ch" ptType="node" st="8" cnt="1">
      <dgm:layoutNode name="parent_text_8" styleLbl="revTx">
        <dgm:varLst>
          <dgm:chMax val="0"/>
          <dgm:chPref val="0"/>
          <dgm:bulletEnabled val="1"/>
        </dgm:varLst>
        <dgm:choose name="Name84">
          <dgm:if name="Name85" func="var" arg="dir" op="equ" val="norm">
            <dgm:alg type="tx">
              <dgm:param type="parTxLTRAlign" val="r"/>
              <dgm:param type="shpTxLTRAlignCh" val="r"/>
              <dgm:param type="txAnchorVert" val="t"/>
              <dgm:param type="lnSpCh" val="15"/>
            </dgm:alg>
          </dgm:if>
          <dgm:else name="Name86">
            <dgm:alg type="tx">
              <dgm:param type="parTxLTRAlign" val="l"/>
              <dgm:param type="shpTxLTRAlignCh" val="l"/>
              <dgm:param type="txAnchorVert" val="t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layoutNode name="image_accent_8">
        <dgm:alg type="sp"/>
        <dgm:shape xmlns:r="http://schemas.openxmlformats.org/officeDocument/2006/relationships" r:blip="">
          <dgm:adjLst/>
        </dgm:shape>
        <dgm:presOf/>
        <dgm:constrLst/>
        <dgm:forEach name="Name87" ref="imageAccentRepeat"/>
      </dgm:layoutNode>
    </dgm:forEach>
    <dgm:forEach name="Name88" axis="ch" ptType="sibTrans" hideLastTrans="0" st="8" cnt="1">
      <dgm:layoutNode name="image_8">
        <dgm:alg type="sp"/>
        <dgm:shape xmlns:r="http://schemas.openxmlformats.org/officeDocument/2006/relationships" r:blip="">
          <dgm:adjLst/>
        </dgm:shape>
        <dgm:presOf/>
        <dgm:constrLst/>
        <dgm:forEach name="Name89" ref="imageRepeat"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bbs.co188.com/thread-9094288-1-1.html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diagramLayout" Target="../diagrams/layout5.xml"/><Relationship Id="rId7" Type="http://schemas.openxmlformats.org/officeDocument/2006/relationships/image" Target="../media/image13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HydroCMS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smtClean="0">
                <a:hlinkClick r:id="rId2"/>
              </a:rPr>
              <a:t>水利设计成果管理系统</a:t>
            </a:r>
            <a:r>
              <a:rPr lang="zh-CN" altLang="en-US" dirty="0">
                <a:hlinkClick r:id="rId2"/>
              </a:rPr>
              <a:t>	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——</a:t>
            </a:r>
            <a:r>
              <a:rPr lang="zh-CN" altLang="en-US" dirty="0" smtClean="0"/>
              <a:t>水利设计工程师（个人版）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0250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2682781" y="707785"/>
            <a:ext cx="4807619" cy="912082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产品差异性及竞争优势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29925" y="2167588"/>
            <a:ext cx="7201864" cy="2655629"/>
          </a:xfrm>
        </p:spPr>
        <p:txBody>
          <a:bodyPr>
            <a:normAutofit/>
          </a:bodyPr>
          <a:lstStyle/>
          <a:p>
            <a:r>
              <a:rPr lang="zh-CN" altLang="en-US" sz="2000" dirty="0" smtClean="0"/>
              <a:t>基于工程师个人电脑运行，又与局域网中其它</a:t>
            </a:r>
            <a:r>
              <a:rPr lang="en-US" altLang="zh-CN" sz="2000" dirty="0" err="1" smtClean="0"/>
              <a:t>cms</a:t>
            </a:r>
            <a:r>
              <a:rPr lang="zh-CN" altLang="en-US" sz="2000" dirty="0"/>
              <a:t>无障</a:t>
            </a:r>
            <a:r>
              <a:rPr lang="zh-CN" altLang="en-US" sz="2000" dirty="0" smtClean="0"/>
              <a:t>碍搜索、互访。</a:t>
            </a:r>
            <a:endParaRPr lang="en-US" altLang="zh-CN" sz="2000" dirty="0"/>
          </a:p>
          <a:p>
            <a:r>
              <a:rPr lang="zh-CN" altLang="en-US" sz="2000" dirty="0" smtClean="0"/>
              <a:t>符合水利行业资料管理习惯。</a:t>
            </a:r>
            <a:endParaRPr lang="en-US" altLang="zh-CN" sz="2000" dirty="0" smtClean="0"/>
          </a:p>
          <a:p>
            <a:r>
              <a:rPr lang="zh-CN" altLang="en-US" sz="2000" dirty="0" smtClean="0"/>
              <a:t>快捷上传资料。</a:t>
            </a:r>
            <a:endParaRPr lang="en-US" altLang="zh-CN" sz="2000" dirty="0" smtClean="0"/>
          </a:p>
          <a:p>
            <a:r>
              <a:rPr lang="zh-CN" altLang="en-US" sz="2000" dirty="0" smtClean="0"/>
              <a:t>规范、图集的管理。</a:t>
            </a:r>
            <a:endParaRPr lang="en-US" altLang="zh-CN" sz="2000" dirty="0" smtClean="0"/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0520530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一、核心功能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完善的资料</a:t>
            </a:r>
            <a:r>
              <a:rPr lang="zh-CN" altLang="en-US" sz="2800" dirty="0" smtClean="0"/>
              <a:t>管理</a:t>
            </a:r>
            <a:endParaRPr lang="en-US" altLang="zh-CN" sz="2800" dirty="0" smtClean="0"/>
          </a:p>
          <a:p>
            <a:r>
              <a:rPr lang="zh-CN" altLang="en-US" sz="2800" dirty="0"/>
              <a:t>水利档案</a:t>
            </a:r>
            <a:r>
              <a:rPr lang="zh-CN" altLang="en-US" sz="2800" dirty="0" smtClean="0"/>
              <a:t>标准化</a:t>
            </a:r>
            <a:endParaRPr lang="en-US" altLang="zh-CN" sz="2800" dirty="0" smtClean="0"/>
          </a:p>
          <a:p>
            <a:r>
              <a:rPr lang="zh-CN" altLang="en-US" sz="2800" dirty="0"/>
              <a:t>水利设计全流程</a:t>
            </a:r>
            <a:r>
              <a:rPr lang="zh-CN" altLang="en-US" sz="2800" dirty="0" smtClean="0"/>
              <a:t>文档：项目</a:t>
            </a:r>
            <a:r>
              <a:rPr lang="en-US" altLang="zh-CN" sz="2800" dirty="0" smtClean="0"/>
              <a:t>&gt;</a:t>
            </a:r>
            <a:r>
              <a:rPr lang="zh-CN" altLang="en-US" sz="2800" dirty="0" smtClean="0"/>
              <a:t>阶段</a:t>
            </a:r>
            <a:r>
              <a:rPr lang="en-US" altLang="zh-CN" sz="2800" dirty="0" smtClean="0"/>
              <a:t>&gt;</a:t>
            </a:r>
            <a:r>
              <a:rPr lang="zh-CN" altLang="en-US" sz="2800" dirty="0"/>
              <a:t>文</a:t>
            </a:r>
            <a:r>
              <a:rPr lang="zh-CN" altLang="en-US" sz="2800" dirty="0" smtClean="0"/>
              <a:t>档类型</a:t>
            </a:r>
            <a:r>
              <a:rPr lang="en-US" altLang="zh-CN" sz="2800" dirty="0" smtClean="0"/>
              <a:t>&gt;</a:t>
            </a:r>
            <a:r>
              <a:rPr lang="zh-CN" altLang="en-US" sz="2800" dirty="0"/>
              <a:t>专业</a:t>
            </a:r>
            <a:endParaRPr lang="en-US" altLang="zh-CN" sz="2800" dirty="0"/>
          </a:p>
          <a:p>
            <a:r>
              <a:rPr lang="zh-CN" altLang="en-US" sz="2800" dirty="0" smtClean="0"/>
              <a:t>一</a:t>
            </a:r>
            <a:r>
              <a:rPr lang="zh-CN" altLang="en-US" sz="2800" dirty="0"/>
              <a:t>键发布</a:t>
            </a:r>
            <a:r>
              <a:rPr lang="zh-CN" altLang="en-US" sz="2800" dirty="0" smtClean="0"/>
              <a:t>，快捷共享</a:t>
            </a:r>
            <a:r>
              <a:rPr lang="zh-CN" altLang="en-US" sz="2800" dirty="0"/>
              <a:t>：</a:t>
            </a:r>
            <a:r>
              <a:rPr lang="zh-CN" altLang="en-US" sz="2800" dirty="0" smtClean="0"/>
              <a:t>现场图文记录、图文日记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730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1.1</a:t>
            </a:r>
            <a:r>
              <a:rPr lang="zh-CN" altLang="en-US" dirty="0" smtClean="0"/>
              <a:t> 核心功能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完善的资料管理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0062711"/>
              </p:ext>
            </p:extLst>
          </p:nvPr>
        </p:nvGraphicFramePr>
        <p:xfrm>
          <a:off x="1723581" y="1962912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3846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1.2</a:t>
            </a:r>
            <a:r>
              <a:rPr lang="zh-CN" altLang="en-US" dirty="0" smtClean="0"/>
              <a:t> 核心功能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水利档案标准化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1562894"/>
            <a:ext cx="6652914" cy="5061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909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1.3</a:t>
            </a:r>
            <a:r>
              <a:rPr lang="zh-CN" altLang="en-US" dirty="0" smtClean="0"/>
              <a:t> 核心功能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水利设计全流程文档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3520" y="1579799"/>
            <a:ext cx="8303472" cy="5236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230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1.4</a:t>
            </a:r>
            <a:r>
              <a:rPr lang="zh-CN" altLang="en-US" dirty="0" smtClean="0"/>
              <a:t> 核心功能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一键发布，快捷共享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8285" y="1264555"/>
            <a:ext cx="5950858" cy="5520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103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二、用户体验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以用户为本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9278449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94315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 dirty="0" smtClean="0"/>
              <a:t>2.1</a:t>
            </a:r>
            <a:r>
              <a:rPr lang="zh-CN" altLang="en-US" dirty="0" smtClean="0"/>
              <a:t> 用户体验</a:t>
            </a:r>
            <a:r>
              <a:rPr lang="en-US" altLang="zh-CN" dirty="0" smtClean="0"/>
              <a:t>——</a:t>
            </a:r>
            <a:r>
              <a:rPr lang="zh-CN" altLang="en-US" dirty="0"/>
              <a:t>规范、图集查阅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2488358" y="1905000"/>
            <a:ext cx="7730853" cy="3680555"/>
          </a:xfrm>
          <a:prstGeom prst="roundRect">
            <a:avLst>
              <a:gd name="adj" fmla="val 10000"/>
            </a:avLst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31000" b="-31000"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1375672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 dirty="0" smtClean="0"/>
              <a:t>2.2</a:t>
            </a:r>
            <a:r>
              <a:rPr lang="zh-CN" altLang="en-US" dirty="0" smtClean="0"/>
              <a:t> 用户体验</a:t>
            </a:r>
            <a:r>
              <a:rPr lang="en-US" altLang="zh-CN" dirty="0" smtClean="0"/>
              <a:t>——</a:t>
            </a:r>
            <a:r>
              <a:rPr lang="zh-CN" altLang="en-US" dirty="0"/>
              <a:t>全局搜索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2335958" y="1905000"/>
            <a:ext cx="7666831" cy="3650075"/>
          </a:xfrm>
          <a:prstGeom prst="roundRect">
            <a:avLst>
              <a:gd name="adj" fmla="val 10000"/>
            </a:avLst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3000" b="-3000"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1505746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 dirty="0" smtClean="0"/>
              <a:t>2.3</a:t>
            </a:r>
            <a:r>
              <a:rPr lang="zh-CN" altLang="en-US" dirty="0" smtClean="0"/>
              <a:t> 用户体验</a:t>
            </a:r>
            <a:r>
              <a:rPr lang="en-US" altLang="zh-CN" dirty="0" smtClean="0"/>
              <a:t>——</a:t>
            </a:r>
            <a:r>
              <a:rPr lang="zh-CN" altLang="en-US" dirty="0"/>
              <a:t>简易论坛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2403949" y="1982628"/>
            <a:ext cx="7615614" cy="3625691"/>
          </a:xfrm>
          <a:prstGeom prst="roundRect">
            <a:avLst>
              <a:gd name="adj" fmla="val 10000"/>
            </a:avLst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24000" b="-24000"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1752341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HydroCMS</a:t>
            </a:r>
            <a:r>
              <a:rPr lang="zh-CN" altLang="en-US" dirty="0"/>
              <a:t>是什么</a:t>
            </a:r>
          </a:p>
        </p:txBody>
      </p:sp>
      <p:graphicFrame>
        <p:nvGraphicFramePr>
          <p:cNvPr id="10" name="内容占位符 9"/>
          <p:cNvGraphicFramePr>
            <a:graphicFrameLocks noGrp="1"/>
          </p:cNvGraphicFramePr>
          <p:nvPr>
            <p:ph idx="1"/>
            <p:extLst/>
          </p:nvPr>
        </p:nvGraphicFramePr>
        <p:xfrm>
          <a:off x="2589213" y="2133600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矩形 4"/>
          <p:cNvSpPr/>
          <p:nvPr/>
        </p:nvSpPr>
        <p:spPr>
          <a:xfrm>
            <a:off x="2896773" y="1625084"/>
            <a:ext cx="48013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工程师利用它管理、发布职业生涯中的资料。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34349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三、增强体验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功能齐全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/>
          </p:nvPr>
        </p:nvGraphicFramePr>
        <p:xfrm>
          <a:off x="2589213" y="2133600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50569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四、权限管理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无障碍访问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8686287"/>
              </p:ext>
            </p:extLst>
          </p:nvPr>
        </p:nvGraphicFramePr>
        <p:xfrm>
          <a:off x="-464458" y="1801836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图片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17049" y="1494581"/>
            <a:ext cx="2942857" cy="424761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2345" y="5857790"/>
            <a:ext cx="4832267" cy="900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913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五、自定义目录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私人定制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221078"/>
              </p:ext>
            </p:extLst>
          </p:nvPr>
        </p:nvGraphicFramePr>
        <p:xfrm>
          <a:off x="1907041" y="2133600"/>
          <a:ext cx="10110788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78820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3035321" y="546604"/>
            <a:ext cx="4807619" cy="912082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产品的推广、行业落地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35321" y="1799770"/>
            <a:ext cx="8915400" cy="3777622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工程师个人</a:t>
            </a:r>
          </a:p>
          <a:p>
            <a:r>
              <a:rPr lang="zh-CN" altLang="en-US" sz="2800" dirty="0" smtClean="0"/>
              <a:t>设计院</a:t>
            </a:r>
            <a:endParaRPr lang="en-US" altLang="zh-CN" sz="2800" dirty="0" smtClean="0"/>
          </a:p>
          <a:p>
            <a:r>
              <a:rPr lang="zh-CN" altLang="en-US" sz="2800" dirty="0"/>
              <a:t>设</a:t>
            </a:r>
            <a:r>
              <a:rPr lang="zh-CN" altLang="en-US" sz="2800" dirty="0" smtClean="0"/>
              <a:t>计团队</a:t>
            </a:r>
            <a:endParaRPr lang="en-US" altLang="zh-CN" sz="2800" dirty="0" smtClean="0"/>
          </a:p>
          <a:p>
            <a:r>
              <a:rPr lang="zh-CN" altLang="en-US" sz="2800" dirty="0"/>
              <a:t>水</a:t>
            </a:r>
            <a:r>
              <a:rPr lang="zh-CN" altLang="en-US" sz="2800" dirty="0" smtClean="0"/>
              <a:t>利建设单位</a:t>
            </a: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18293822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2998450" y="566054"/>
            <a:ext cx="4807619" cy="912082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产品发展愿景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82696" y="2119086"/>
            <a:ext cx="8915400" cy="3777622"/>
          </a:xfrm>
        </p:spPr>
        <p:txBody>
          <a:bodyPr>
            <a:normAutofit/>
          </a:bodyPr>
          <a:lstStyle/>
          <a:p>
            <a:r>
              <a:rPr lang="en-US" altLang="zh-CN" sz="2800" dirty="0" smtClean="0"/>
              <a:t>APP</a:t>
            </a:r>
            <a:r>
              <a:rPr lang="zh-CN" altLang="en-US" sz="2800" dirty="0" smtClean="0"/>
              <a:t>一键发布现场照片</a:t>
            </a:r>
            <a:endParaRPr lang="en-US" altLang="zh-CN" sz="2800" dirty="0" smtClean="0"/>
          </a:p>
          <a:p>
            <a:r>
              <a:rPr lang="zh-CN" altLang="en-US" sz="2800" dirty="0"/>
              <a:t>服务</a:t>
            </a:r>
            <a:r>
              <a:rPr lang="zh-CN" altLang="en-US" sz="2800" dirty="0" smtClean="0"/>
              <a:t>器版</a:t>
            </a:r>
            <a:endParaRPr lang="en-US" altLang="zh-CN" sz="2800" dirty="0" smtClean="0"/>
          </a:p>
          <a:p>
            <a:r>
              <a:rPr lang="zh-CN" altLang="en-US" sz="2800" dirty="0"/>
              <a:t>资</a:t>
            </a:r>
            <a:r>
              <a:rPr lang="zh-CN" altLang="en-US" sz="2800" dirty="0" smtClean="0"/>
              <a:t>料打包导入导出</a:t>
            </a:r>
            <a:endParaRPr lang="en-US" altLang="zh-CN" sz="2800" dirty="0" smtClean="0"/>
          </a:p>
          <a:p>
            <a:r>
              <a:rPr lang="en-US" altLang="zh-CN" sz="2800" dirty="0"/>
              <a:t>……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5378481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2025997" y="624110"/>
            <a:ext cx="4807619" cy="912082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作者</a:t>
            </a:r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2025997" y="1915885"/>
            <a:ext cx="8915400" cy="3777622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省水利院秦工：</a:t>
            </a:r>
            <a:r>
              <a:rPr lang="en-US" altLang="zh-CN" sz="2800" dirty="0" smtClean="0"/>
              <a:t>QQ504284</a:t>
            </a:r>
          </a:p>
          <a:p>
            <a:r>
              <a:rPr lang="zh-CN" altLang="en-US" sz="2800" dirty="0"/>
              <a:t>微</a:t>
            </a:r>
            <a:r>
              <a:rPr lang="zh-CN" altLang="en-US" sz="2800" dirty="0" smtClean="0"/>
              <a:t>信：</a:t>
            </a:r>
            <a:r>
              <a:rPr lang="en-US" altLang="zh-CN" sz="2800" dirty="0" smtClean="0"/>
              <a:t>hotqin999</a:t>
            </a:r>
          </a:p>
          <a:p>
            <a:r>
              <a:rPr lang="zh-CN" altLang="en-US" sz="2800" dirty="0"/>
              <a:t>订阅</a:t>
            </a:r>
            <a:r>
              <a:rPr lang="zh-CN" altLang="en-US" sz="2800" dirty="0" smtClean="0"/>
              <a:t>号：</a:t>
            </a:r>
            <a:r>
              <a:rPr lang="en-US" altLang="zh-CN" sz="2800" dirty="0" smtClean="0"/>
              <a:t>hotqin888</a:t>
            </a:r>
          </a:p>
          <a:p>
            <a:r>
              <a:rPr lang="zh-CN" altLang="en-US" sz="2800" dirty="0"/>
              <a:t>邮</a:t>
            </a:r>
            <a:r>
              <a:rPr lang="zh-CN" altLang="en-US" sz="2800" dirty="0" smtClean="0"/>
              <a:t>箱：</a:t>
            </a:r>
            <a:r>
              <a:rPr lang="en-US" altLang="zh-CN" sz="2800" dirty="0" smtClean="0"/>
              <a:t>xc-qin@163.com</a:t>
            </a:r>
          </a:p>
          <a:p>
            <a:r>
              <a:rPr lang="en-US" altLang="zh-CN" sz="2800" dirty="0" err="1" smtClean="0"/>
              <a:t>Github</a:t>
            </a:r>
            <a:r>
              <a:rPr lang="zh-CN" altLang="en-US" sz="2800" dirty="0" smtClean="0"/>
              <a:t>：</a:t>
            </a:r>
            <a:r>
              <a:rPr lang="en-US" altLang="zh-CN" sz="2800" dirty="0"/>
              <a:t>https://github.com/3xxx</a:t>
            </a: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352771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 dirty="0" smtClean="0"/>
              <a:t>解决了什么痛点</a:t>
            </a:r>
            <a:r>
              <a:rPr lang="en-US" altLang="zh-CN" dirty="0" smtClean="0"/>
              <a:t>1</a:t>
            </a:r>
            <a:br>
              <a:rPr lang="en-US" altLang="zh-CN" dirty="0" smtClean="0"/>
            </a:br>
            <a:r>
              <a:rPr lang="en-US" altLang="zh-CN" dirty="0" smtClean="0"/>
              <a:t>——</a:t>
            </a:r>
            <a:r>
              <a:rPr lang="zh-CN" altLang="en-US" dirty="0" smtClean="0"/>
              <a:t>管理员</a:t>
            </a:r>
            <a:endParaRPr lang="zh-CN" altLang="en-US" dirty="0"/>
          </a:p>
        </p:txBody>
      </p:sp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2592925" y="1905000"/>
            <a:ext cx="7584745" cy="3568148"/>
          </a:xfrm>
        </p:spPr>
        <p:txBody>
          <a:bodyPr>
            <a:normAutofit/>
          </a:bodyPr>
          <a:lstStyle/>
          <a:p>
            <a:r>
              <a:rPr lang="en-US" altLang="zh-CN" sz="2400" dirty="0" smtClean="0"/>
              <a:t>Web</a:t>
            </a:r>
            <a:r>
              <a:rPr lang="zh-CN" altLang="en-US" sz="2400" dirty="0" smtClean="0"/>
              <a:t>应用需要安装</a:t>
            </a:r>
            <a:endParaRPr lang="en-US" altLang="zh-CN" sz="2400" dirty="0" smtClean="0"/>
          </a:p>
          <a:p>
            <a:r>
              <a:rPr lang="zh-CN" altLang="en-US" sz="2400" dirty="0" smtClean="0"/>
              <a:t>需要维护</a:t>
            </a:r>
            <a:endParaRPr lang="en-US" altLang="zh-CN" sz="2400" dirty="0" smtClean="0"/>
          </a:p>
          <a:p>
            <a:r>
              <a:rPr lang="zh-CN" altLang="en-US" sz="2400" dirty="0" smtClean="0"/>
              <a:t>需要服务器</a:t>
            </a:r>
            <a:endParaRPr lang="en-US" altLang="zh-CN" sz="2400" dirty="0" smtClean="0"/>
          </a:p>
          <a:p>
            <a:r>
              <a:rPr lang="zh-CN" altLang="en-US" sz="2400" dirty="0" smtClean="0"/>
              <a:t>需要数据库服务器</a:t>
            </a:r>
            <a:endParaRPr lang="en-US" altLang="zh-CN" sz="2400" dirty="0" smtClean="0"/>
          </a:p>
          <a:p>
            <a:r>
              <a:rPr lang="zh-CN" altLang="en-US" sz="2400" dirty="0" smtClean="0"/>
              <a:t>收费</a:t>
            </a:r>
            <a:endParaRPr lang="en-US" altLang="zh-CN" sz="2400" dirty="0" smtClean="0"/>
          </a:p>
          <a:p>
            <a:r>
              <a:rPr lang="en-US" altLang="zh-CN" sz="2400" dirty="0" err="1" smtClean="0"/>
              <a:t>HydroCMS</a:t>
            </a:r>
            <a:r>
              <a:rPr lang="zh-CN" altLang="en-US" sz="2400" dirty="0" smtClean="0"/>
              <a:t>直接运行</a:t>
            </a:r>
            <a:r>
              <a:rPr lang="en-US" altLang="zh-CN" sz="2400" dirty="0" smtClean="0"/>
              <a:t>exe</a:t>
            </a:r>
            <a:r>
              <a:rPr lang="zh-CN" altLang="en-US" sz="2400" dirty="0" smtClean="0"/>
              <a:t>文件、轻量、免维护、免费开源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91214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 dirty="0" smtClean="0"/>
              <a:t>解决了什么痛点</a:t>
            </a:r>
            <a:r>
              <a:rPr lang="en-US" altLang="zh-CN" dirty="0" smtClean="0"/>
              <a:t>2</a:t>
            </a:r>
            <a:br>
              <a:rPr lang="en-US" altLang="zh-CN" dirty="0" smtClean="0"/>
            </a:br>
            <a:r>
              <a:rPr lang="en-US" altLang="zh-CN" dirty="0" smtClean="0"/>
              <a:t>——</a:t>
            </a:r>
            <a:r>
              <a:rPr lang="zh-CN" altLang="en-US" dirty="0" smtClean="0"/>
              <a:t>工程师</a:t>
            </a:r>
            <a:endParaRPr lang="zh-CN" altLang="en-US" dirty="0"/>
          </a:p>
        </p:txBody>
      </p:sp>
      <p:cxnSp>
        <p:nvCxnSpPr>
          <p:cNvPr id="3" name="直线连接符 2"/>
          <p:cNvCxnSpPr/>
          <p:nvPr/>
        </p:nvCxnSpPr>
        <p:spPr>
          <a:xfrm>
            <a:off x="6797040" y="1905000"/>
            <a:ext cx="0" cy="4069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标题 1"/>
          <p:cNvSpPr txBox="1">
            <a:spLocks/>
          </p:cNvSpPr>
          <p:nvPr/>
        </p:nvSpPr>
        <p:spPr>
          <a:xfrm>
            <a:off x="2089469" y="2489486"/>
            <a:ext cx="3649379" cy="6560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dirty="0" smtClean="0"/>
              <a:t>原来的工作模式</a:t>
            </a:r>
            <a:endParaRPr lang="zh-CN" altLang="en-US" dirty="0"/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7855233" y="2489486"/>
            <a:ext cx="3649379" cy="6560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dirty="0" smtClean="0"/>
              <a:t>现在工作模式</a:t>
            </a:r>
            <a:endParaRPr lang="zh-CN" altLang="en-US" dirty="0"/>
          </a:p>
        </p:txBody>
      </p:sp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2152606" y="3300328"/>
            <a:ext cx="4239955" cy="2673752"/>
          </a:xfrm>
        </p:spPr>
        <p:txBody>
          <a:bodyPr/>
          <a:lstStyle/>
          <a:p>
            <a:r>
              <a:rPr lang="zh-CN" altLang="en-US" dirty="0" smtClean="0"/>
              <a:t>日积月累的资料越来越不想整理</a:t>
            </a:r>
            <a:endParaRPr lang="en-US" altLang="zh-CN" dirty="0" smtClean="0"/>
          </a:p>
          <a:p>
            <a:r>
              <a:rPr lang="zh-CN" altLang="en-US" dirty="0"/>
              <a:t>时间都用在找资料上</a:t>
            </a:r>
            <a:r>
              <a:rPr lang="zh-CN" altLang="en-US" dirty="0" smtClean="0"/>
              <a:t>了；别</a:t>
            </a:r>
            <a:r>
              <a:rPr lang="zh-CN" altLang="en-US" dirty="0"/>
              <a:t>人总找我要资</a:t>
            </a:r>
            <a:r>
              <a:rPr lang="zh-CN" altLang="en-US" dirty="0" smtClean="0"/>
              <a:t>料</a:t>
            </a:r>
            <a:endParaRPr lang="en-US" altLang="zh-CN" dirty="0"/>
          </a:p>
          <a:p>
            <a:r>
              <a:rPr lang="zh-CN" altLang="en-US" dirty="0" smtClean="0"/>
              <a:t>资料闲置没有充分利用</a:t>
            </a:r>
            <a:endParaRPr lang="en-US" altLang="zh-CN" dirty="0" smtClean="0"/>
          </a:p>
          <a:p>
            <a:r>
              <a:rPr lang="zh-CN" altLang="en-US" dirty="0" smtClean="0"/>
              <a:t>我想告诉别人如何迅速开展一项工作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10" name="内容占位符 2"/>
          <p:cNvSpPr txBox="1">
            <a:spLocks/>
          </p:cNvSpPr>
          <p:nvPr/>
        </p:nvSpPr>
        <p:spPr>
          <a:xfrm>
            <a:off x="7684314" y="3300328"/>
            <a:ext cx="4239955" cy="26737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每完成一份成果都纳入</a:t>
            </a:r>
            <a:r>
              <a:rPr lang="en-US" altLang="zh-CN" dirty="0" err="1" smtClean="0"/>
              <a:t>cms</a:t>
            </a:r>
            <a:r>
              <a:rPr lang="zh-CN" altLang="en-US" dirty="0" smtClean="0"/>
              <a:t>中</a:t>
            </a:r>
            <a:endParaRPr lang="en-US" altLang="zh-CN" dirty="0" smtClean="0"/>
          </a:p>
          <a:p>
            <a:r>
              <a:rPr lang="zh-CN" altLang="en-US" dirty="0" smtClean="0"/>
              <a:t>任何人搜索就可以查到资料</a:t>
            </a:r>
            <a:endParaRPr lang="en-US" altLang="zh-CN" dirty="0" smtClean="0"/>
          </a:p>
          <a:p>
            <a:r>
              <a:rPr lang="zh-CN" altLang="en-US" dirty="0" smtClean="0"/>
              <a:t>基于权限的访</a:t>
            </a:r>
            <a:r>
              <a:rPr lang="zh-CN" altLang="en-US" dirty="0"/>
              <a:t>问，挖掘价</a:t>
            </a:r>
            <a:r>
              <a:rPr lang="zh-CN" altLang="en-US" dirty="0" smtClean="0"/>
              <a:t>值</a:t>
            </a:r>
            <a:endParaRPr lang="en-US" altLang="zh-CN" dirty="0" smtClean="0"/>
          </a:p>
          <a:p>
            <a:r>
              <a:rPr lang="zh-CN" altLang="en-US" dirty="0" smtClean="0"/>
              <a:t>发一套项目策划链接表，团队快速完成任务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938990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 dirty="0" smtClean="0"/>
              <a:t>解决了什么痛点</a:t>
            </a:r>
            <a:r>
              <a:rPr lang="en-US" altLang="zh-CN" dirty="0" smtClean="0"/>
              <a:t>3</a:t>
            </a:r>
            <a:br>
              <a:rPr lang="en-US" altLang="zh-CN" dirty="0" smtClean="0"/>
            </a:br>
            <a:r>
              <a:rPr lang="en-US" altLang="zh-CN" dirty="0" smtClean="0"/>
              <a:t>——</a:t>
            </a:r>
            <a:r>
              <a:rPr lang="zh-CN" altLang="en-US" dirty="0" smtClean="0"/>
              <a:t>产品经理</a:t>
            </a:r>
            <a:endParaRPr lang="zh-CN" altLang="en-US" dirty="0"/>
          </a:p>
        </p:txBody>
      </p:sp>
      <p:cxnSp>
        <p:nvCxnSpPr>
          <p:cNvPr id="3" name="直线连接符 2"/>
          <p:cNvCxnSpPr/>
          <p:nvPr/>
        </p:nvCxnSpPr>
        <p:spPr>
          <a:xfrm>
            <a:off x="6797040" y="1905000"/>
            <a:ext cx="0" cy="4069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标题 1"/>
          <p:cNvSpPr txBox="1">
            <a:spLocks/>
          </p:cNvSpPr>
          <p:nvPr/>
        </p:nvSpPr>
        <p:spPr>
          <a:xfrm>
            <a:off x="2089469" y="2489486"/>
            <a:ext cx="3649379" cy="6560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dirty="0" smtClean="0"/>
              <a:t>原来的工作模式</a:t>
            </a:r>
            <a:endParaRPr lang="zh-CN" altLang="en-US" dirty="0"/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7855233" y="2489486"/>
            <a:ext cx="3649379" cy="6560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dirty="0" smtClean="0"/>
              <a:t>现在工作模式</a:t>
            </a:r>
            <a:endParaRPr lang="zh-CN" altLang="en-US" dirty="0"/>
          </a:p>
        </p:txBody>
      </p:sp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2152606" y="3300328"/>
            <a:ext cx="4239955" cy="2673752"/>
          </a:xfrm>
        </p:spPr>
        <p:txBody>
          <a:bodyPr/>
          <a:lstStyle/>
          <a:p>
            <a:r>
              <a:rPr lang="zh-CN" altLang="en-US" dirty="0" smtClean="0"/>
              <a:t>推销一款工程上的产品，需要有大量的工程</a:t>
            </a:r>
            <a:r>
              <a:rPr lang="zh-CN" altLang="en-US" dirty="0"/>
              <a:t>应用案例</a:t>
            </a:r>
            <a:r>
              <a:rPr lang="zh-CN" altLang="en-US" dirty="0" smtClean="0"/>
              <a:t>，它们存放在一个个文件夹中，难以寻找</a:t>
            </a:r>
            <a:endParaRPr lang="en-US" altLang="zh-CN" dirty="0" smtClean="0"/>
          </a:p>
          <a:p>
            <a:r>
              <a:rPr lang="zh-CN" altLang="en-US" dirty="0" smtClean="0"/>
              <a:t>针对特定客户，汇报前要大量时间整理资料：视频、照片等</a:t>
            </a:r>
            <a:endParaRPr lang="en-US" altLang="zh-CN" dirty="0" smtClean="0"/>
          </a:p>
          <a:p>
            <a:r>
              <a:rPr lang="zh-CN" altLang="en-US" dirty="0" smtClean="0"/>
              <a:t>汇报现场寻找多个工程文件夹，定位到一个视频或照片，难度大</a:t>
            </a:r>
            <a:endParaRPr lang="zh-CN" altLang="en-US" dirty="0"/>
          </a:p>
        </p:txBody>
      </p:sp>
      <p:sp>
        <p:nvSpPr>
          <p:cNvPr id="10" name="内容占位符 2"/>
          <p:cNvSpPr txBox="1">
            <a:spLocks/>
          </p:cNvSpPr>
          <p:nvPr/>
        </p:nvSpPr>
        <p:spPr>
          <a:xfrm>
            <a:off x="7684314" y="3300328"/>
            <a:ext cx="4239955" cy="26737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每个工程都在</a:t>
            </a:r>
            <a:r>
              <a:rPr lang="en-US" altLang="zh-CN" dirty="0" err="1" smtClean="0"/>
              <a:t>cms</a:t>
            </a:r>
            <a:r>
              <a:rPr lang="zh-CN" altLang="en-US" dirty="0" smtClean="0"/>
              <a:t>中建立一个项目目录</a:t>
            </a:r>
            <a:endParaRPr lang="en-US" altLang="zh-CN" dirty="0" smtClean="0"/>
          </a:p>
          <a:p>
            <a:r>
              <a:rPr lang="zh-CN" altLang="en-US" dirty="0" smtClean="0"/>
              <a:t>汇报前整理一份资料链接列表。</a:t>
            </a:r>
            <a:endParaRPr lang="en-US" altLang="zh-CN" dirty="0" smtClean="0"/>
          </a:p>
          <a:p>
            <a:r>
              <a:rPr lang="zh-CN" altLang="en-US" dirty="0" smtClean="0"/>
              <a:t>汇报时点击列表，按计划展示。下次汇报更新一下资料链接列表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637659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 dirty="0" smtClean="0"/>
              <a:t>使用场景</a:t>
            </a:r>
            <a:endParaRPr lang="zh-CN" altLang="en-US" dirty="0"/>
          </a:p>
        </p:txBody>
      </p:sp>
      <p:cxnSp>
        <p:nvCxnSpPr>
          <p:cNvPr id="3" name="直线连接符 2"/>
          <p:cNvCxnSpPr/>
          <p:nvPr/>
        </p:nvCxnSpPr>
        <p:spPr>
          <a:xfrm>
            <a:off x="5083774" y="1790770"/>
            <a:ext cx="0" cy="1591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标题 1"/>
          <p:cNvSpPr txBox="1">
            <a:spLocks/>
          </p:cNvSpPr>
          <p:nvPr/>
        </p:nvSpPr>
        <p:spPr>
          <a:xfrm>
            <a:off x="2534477" y="1355630"/>
            <a:ext cx="3649379" cy="65605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dirty="0" smtClean="0"/>
              <a:t>现在开始一个新的项目</a:t>
            </a:r>
            <a:endParaRPr lang="zh-CN" altLang="en-US" dirty="0"/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2775525" y="2035770"/>
            <a:ext cx="1593567" cy="6560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dirty="0" smtClean="0"/>
              <a:t>第一步</a:t>
            </a:r>
            <a:endParaRPr lang="zh-CN" altLang="en-US" dirty="0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5695215" y="2035770"/>
            <a:ext cx="1593567" cy="6560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dirty="0" smtClean="0"/>
              <a:t>第二步</a:t>
            </a:r>
            <a:endParaRPr lang="zh-CN" altLang="en-US" dirty="0"/>
          </a:p>
        </p:txBody>
      </p:sp>
      <p:cxnSp>
        <p:nvCxnSpPr>
          <p:cNvPr id="10" name="直线连接符 9"/>
          <p:cNvCxnSpPr/>
          <p:nvPr/>
        </p:nvCxnSpPr>
        <p:spPr>
          <a:xfrm>
            <a:off x="8214798" y="1727921"/>
            <a:ext cx="34294" cy="16539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标题 1"/>
          <p:cNvSpPr txBox="1">
            <a:spLocks/>
          </p:cNvSpPr>
          <p:nvPr/>
        </p:nvSpPr>
        <p:spPr>
          <a:xfrm>
            <a:off x="8746942" y="2035770"/>
            <a:ext cx="1593567" cy="6560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dirty="0" smtClean="0"/>
              <a:t>第三步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2599" y="3615491"/>
            <a:ext cx="3666684" cy="2654680"/>
          </a:xfrm>
          <a:prstGeom prst="rect">
            <a:avLst/>
          </a:prstGeom>
        </p:spPr>
      </p:pic>
      <p:sp>
        <p:nvSpPr>
          <p:cNvPr id="15" name="内容占位符 2"/>
          <p:cNvSpPr>
            <a:spLocks noGrp="1"/>
          </p:cNvSpPr>
          <p:nvPr>
            <p:ph idx="1"/>
          </p:nvPr>
        </p:nvSpPr>
        <p:spPr>
          <a:xfrm>
            <a:off x="2775525" y="3119789"/>
            <a:ext cx="1925908" cy="410235"/>
          </a:xfrm>
        </p:spPr>
        <p:txBody>
          <a:bodyPr/>
          <a:lstStyle/>
          <a:p>
            <a:r>
              <a:rPr lang="zh-CN" altLang="en-US" dirty="0" smtClean="0"/>
              <a:t>建立项目目录</a:t>
            </a:r>
            <a:endParaRPr lang="zh-CN" altLang="en-US" dirty="0"/>
          </a:p>
        </p:txBody>
      </p:sp>
      <p:sp>
        <p:nvSpPr>
          <p:cNvPr id="16" name="内容占位符 2"/>
          <p:cNvSpPr txBox="1">
            <a:spLocks/>
          </p:cNvSpPr>
          <p:nvPr/>
        </p:nvSpPr>
        <p:spPr>
          <a:xfrm>
            <a:off x="5695215" y="3143107"/>
            <a:ext cx="2227362" cy="4102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添</a:t>
            </a:r>
            <a:r>
              <a:rPr lang="zh-CN" altLang="en-US" dirty="0" smtClean="0"/>
              <a:t>加封面和简介</a:t>
            </a:r>
            <a:endParaRPr lang="zh-CN" altLang="en-US" dirty="0"/>
          </a:p>
        </p:txBody>
      </p:sp>
      <p:sp>
        <p:nvSpPr>
          <p:cNvPr id="18" name="内容占位符 2"/>
          <p:cNvSpPr txBox="1">
            <a:spLocks/>
          </p:cNvSpPr>
          <p:nvPr/>
        </p:nvSpPr>
        <p:spPr>
          <a:xfrm>
            <a:off x="8746942" y="3126282"/>
            <a:ext cx="1925908" cy="4102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批量上传成果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3774" y="3615491"/>
            <a:ext cx="3165318" cy="265468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9092" y="3615491"/>
            <a:ext cx="3802038" cy="2674392"/>
          </a:xfrm>
          <a:prstGeom prst="rect">
            <a:avLst/>
          </a:prstGeom>
        </p:spPr>
      </p:pic>
      <p:sp>
        <p:nvSpPr>
          <p:cNvPr id="14" name="标题 1"/>
          <p:cNvSpPr txBox="1">
            <a:spLocks/>
          </p:cNvSpPr>
          <p:nvPr/>
        </p:nvSpPr>
        <p:spPr>
          <a:xfrm>
            <a:off x="7048768" y="6374089"/>
            <a:ext cx="3649379" cy="65605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dirty="0" smtClean="0"/>
              <a:t>生产效率提升了</a:t>
            </a:r>
            <a:r>
              <a:rPr lang="en-US" altLang="zh-CN" dirty="0" smtClean="0"/>
              <a:t>100%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3361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 dirty="0" smtClean="0"/>
              <a:t>产品的诞生的时机及重要性</a:t>
            </a:r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2592925" y="2163506"/>
            <a:ext cx="7201864" cy="2655629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鼓励</a:t>
            </a:r>
            <a:r>
              <a:rPr lang="zh-CN" altLang="en-US" sz="2400" dirty="0"/>
              <a:t>工程</a:t>
            </a:r>
            <a:r>
              <a:rPr lang="zh-CN" altLang="en-US" sz="2400" dirty="0" smtClean="0"/>
              <a:t>师</a:t>
            </a:r>
            <a:r>
              <a:rPr lang="zh-CN" altLang="en-US" sz="2400" dirty="0"/>
              <a:t>展现自</a:t>
            </a:r>
            <a:r>
              <a:rPr lang="zh-CN" altLang="en-US" sz="2400" dirty="0" smtClean="0"/>
              <a:t>我价值。</a:t>
            </a:r>
            <a:endParaRPr lang="en-US" altLang="zh-CN" sz="2400" dirty="0"/>
          </a:p>
          <a:p>
            <a:r>
              <a:rPr lang="zh-CN" altLang="en-US" sz="2400" dirty="0" smtClean="0"/>
              <a:t>避免重复造轮子。</a:t>
            </a:r>
            <a:endParaRPr lang="en-US" altLang="zh-CN" sz="2400" dirty="0" smtClean="0"/>
          </a:p>
          <a:p>
            <a:r>
              <a:rPr lang="zh-CN" altLang="en-US" sz="2400" dirty="0"/>
              <a:t>节</a:t>
            </a:r>
            <a:r>
              <a:rPr lang="zh-CN" altLang="en-US" sz="2400" dirty="0" smtClean="0"/>
              <a:t>约资料管理时间。</a:t>
            </a:r>
            <a:endParaRPr lang="en-US" altLang="zh-CN" sz="2400" dirty="0" smtClean="0"/>
          </a:p>
          <a:p>
            <a:r>
              <a:rPr lang="zh-CN" altLang="en-US" sz="2400" dirty="0"/>
              <a:t>减</a:t>
            </a:r>
            <a:r>
              <a:rPr lang="zh-CN" altLang="en-US" sz="2400" dirty="0" smtClean="0"/>
              <a:t>少资料衔接协调工作。</a:t>
            </a:r>
            <a:endParaRPr lang="en-US" altLang="zh-CN" sz="2400" dirty="0" smtClean="0"/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419250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轻量、微服务理念、免费、开源、免维护、易使用（门槛低，人人都可以使用）。</a:t>
            </a:r>
            <a:endParaRPr lang="en-US" altLang="zh-CN" dirty="0" smtClean="0"/>
          </a:p>
          <a:p>
            <a:r>
              <a:rPr lang="zh-CN" altLang="en-US" dirty="0" smtClean="0"/>
              <a:t>产品带有大量工程资料，方便同行入门</a:t>
            </a:r>
            <a:endParaRPr lang="en-US" altLang="zh-CN" dirty="0" smtClean="0"/>
          </a:p>
          <a:p>
            <a:r>
              <a:rPr lang="zh-CN" altLang="en-US" dirty="0" smtClean="0"/>
              <a:t>原生有效代码行数？</a:t>
            </a:r>
            <a:endParaRPr lang="en-US" altLang="zh-CN" dirty="0" smtClean="0"/>
          </a:p>
          <a:p>
            <a:r>
              <a:rPr lang="zh-CN" altLang="en-US" dirty="0" smtClean="0"/>
              <a:t>适合个人和中小团队使用。</a:t>
            </a:r>
            <a:endParaRPr lang="en-US" altLang="zh-CN" dirty="0" smtClean="0"/>
          </a:p>
          <a:p>
            <a:r>
              <a:rPr lang="zh-CN" altLang="en-US" dirty="0" smtClean="0"/>
              <a:t>大部分行业都有自己的</a:t>
            </a:r>
            <a:r>
              <a:rPr lang="en-US" altLang="zh-CN" dirty="0" err="1" smtClean="0"/>
              <a:t>cms</a:t>
            </a:r>
            <a:r>
              <a:rPr lang="zh-CN" altLang="en-US" dirty="0" smtClean="0"/>
              <a:t>系统，通用的不大适合水利行业，需要定制的内容多，</a:t>
            </a:r>
            <a:r>
              <a:rPr lang="en-US" altLang="zh-CN" dirty="0" err="1" smtClean="0"/>
              <a:t>hydrocms</a:t>
            </a:r>
            <a:r>
              <a:rPr lang="zh-CN" altLang="en-US" dirty="0" smtClean="0"/>
              <a:t>完善水利行业</a:t>
            </a:r>
            <a:r>
              <a:rPr lang="en-US" altLang="zh-CN" dirty="0" err="1" smtClean="0"/>
              <a:t>cms</a:t>
            </a:r>
            <a:r>
              <a:rPr lang="zh-CN" altLang="en-US" dirty="0" smtClean="0"/>
              <a:t>系统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0601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 dirty="0" smtClean="0"/>
              <a:t>它的意义</a:t>
            </a:r>
            <a:endParaRPr lang="zh-CN" altLang="en-US" dirty="0"/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2592925" y="1905000"/>
            <a:ext cx="7201864" cy="2655629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对企业：最大化发挥团队的效率，减少资料衔接的协调工作。</a:t>
            </a:r>
            <a:endParaRPr lang="en-US" altLang="zh-CN" sz="2400" dirty="0"/>
          </a:p>
          <a:p>
            <a:r>
              <a:rPr lang="zh-CN" altLang="en-US" sz="2400" dirty="0" smtClean="0"/>
              <a:t>对</a:t>
            </a:r>
            <a:r>
              <a:rPr lang="zh-CN" altLang="en-US" sz="2400" dirty="0"/>
              <a:t>工程师：提升品质，优雅地管理职业资料。</a:t>
            </a:r>
          </a:p>
          <a:p>
            <a:r>
              <a:rPr lang="zh-CN" altLang="en-US" sz="2400" dirty="0"/>
              <a:t>对行业：同样的方向决定同样的思路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884686314"/>
      </p:ext>
    </p:extLst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832</TotalTime>
  <Words>703</Words>
  <Application>Microsoft Office PowerPoint</Application>
  <PresentationFormat>宽屏</PresentationFormat>
  <Paragraphs>115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0" baseType="lpstr">
      <vt:lpstr>幼圆</vt:lpstr>
      <vt:lpstr>Arial</vt:lpstr>
      <vt:lpstr>Century Gothic</vt:lpstr>
      <vt:lpstr>Wingdings 3</vt:lpstr>
      <vt:lpstr>丝状</vt:lpstr>
      <vt:lpstr>HydroCMS 水利设计成果管理系统 </vt:lpstr>
      <vt:lpstr>HydroCMS是什么</vt:lpstr>
      <vt:lpstr>解决了什么痛点1 ——管理员</vt:lpstr>
      <vt:lpstr>解决了什么痛点2 ——工程师</vt:lpstr>
      <vt:lpstr>解决了什么痛点3 ——产品经理</vt:lpstr>
      <vt:lpstr>使用场景</vt:lpstr>
      <vt:lpstr>产品的诞生的时机及重要性</vt:lpstr>
      <vt:lpstr>PowerPoint 演示文稿</vt:lpstr>
      <vt:lpstr>它的意义</vt:lpstr>
      <vt:lpstr>产品差异性及竞争优势</vt:lpstr>
      <vt:lpstr>一、核心功能</vt:lpstr>
      <vt:lpstr>1.1 核心功能——完善的资料管理</vt:lpstr>
      <vt:lpstr>1.2 核心功能——水利档案标准化</vt:lpstr>
      <vt:lpstr>1.3 核心功能——水利设计全流程文档</vt:lpstr>
      <vt:lpstr>1.4 核心功能——一键发布，快捷共享</vt:lpstr>
      <vt:lpstr>二、用户体验——以用户为本</vt:lpstr>
      <vt:lpstr>2.1 用户体验——规范、图集查阅</vt:lpstr>
      <vt:lpstr>2.2 用户体验——全局搜索</vt:lpstr>
      <vt:lpstr>2.3 用户体验——简易论坛</vt:lpstr>
      <vt:lpstr>三、增强体验——功能齐全</vt:lpstr>
      <vt:lpstr>四、权限管理——无障碍访问</vt:lpstr>
      <vt:lpstr>五、自定义目录——私人定制</vt:lpstr>
      <vt:lpstr>产品的推广、行业落地</vt:lpstr>
      <vt:lpstr>产品发展愿景</vt:lpstr>
      <vt:lpstr>作者</vt:lpstr>
    </vt:vector>
  </TitlesOfParts>
  <Company>sl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HydroCMS水利档案管理</dc:title>
  <dc:creator>qin</dc:creator>
  <cp:lastModifiedBy>qin</cp:lastModifiedBy>
  <cp:revision>34</cp:revision>
  <dcterms:created xsi:type="dcterms:W3CDTF">2016-05-24T14:00:51Z</dcterms:created>
  <dcterms:modified xsi:type="dcterms:W3CDTF">2016-07-01T11:27:12Z</dcterms:modified>
</cp:coreProperties>
</file>