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63" r:id="rId11"/>
    <p:sldId id="264" r:id="rId12"/>
    <p:sldId id="265" r:id="rId13"/>
    <p:sldId id="259" r:id="rId14"/>
    <p:sldId id="266" r:id="rId15"/>
    <p:sldId id="267" r:id="rId16"/>
    <p:sldId id="268" r:id="rId17"/>
    <p:sldId id="279" r:id="rId18"/>
    <p:sldId id="260" r:id="rId19"/>
    <p:sldId id="280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0" autoAdjust="0"/>
    <p:restoredTop sz="94660"/>
  </p:normalViewPr>
  <p:slideViewPr>
    <p:cSldViewPr snapToGrid="0">
      <p:cViewPr>
        <p:scale>
          <a:sx n="66" d="100"/>
          <a:sy n="66" d="100"/>
        </p:scale>
        <p:origin x="1752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ED107-D53C-4D48-87CB-A721CFF75BB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BED37C9-853F-493B-B918-F97822EC6BAE}">
      <dgm:prSet phldrT="[文本]"/>
      <dgm:spPr/>
      <dgm:t>
        <a:bodyPr/>
        <a:lstStyle/>
        <a:p>
          <a:r>
            <a:rPr lang="en-US" altLang="zh-CN" dirty="0" err="1" smtClean="0"/>
            <a:t>HydroCMS</a:t>
          </a:r>
          <a:endParaRPr lang="zh-CN" altLang="en-US" dirty="0"/>
        </a:p>
      </dgm:t>
    </dgm:pt>
    <dgm:pt modelId="{2A7A5726-646B-42D6-8331-D6E968DD4E5C}" type="par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E5AF662B-7D01-4E73-A022-699C93780585}" type="sib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6C0E91F2-0CDC-43F0-98FF-4753C6258322}">
      <dgm:prSet phldrT="[文本]"/>
      <dgm:spPr/>
      <dgm:t>
        <a:bodyPr/>
        <a:lstStyle/>
        <a:p>
          <a:r>
            <a:rPr lang="zh-CN" altLang="en-US" dirty="0" smtClean="0"/>
            <a:t>提升工程师品质</a:t>
          </a:r>
          <a:endParaRPr lang="zh-CN" altLang="en-US" dirty="0"/>
        </a:p>
      </dgm:t>
    </dgm:pt>
    <dgm:pt modelId="{8152EEA6-55CB-433D-9707-CC156F5519AC}" type="par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D08E42D3-A792-4E49-A384-36A763E6837F}" type="sib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848FDDBA-BE89-422D-BEC3-B8716F36A95B}">
      <dgm:prSet phldrT="[文本]"/>
      <dgm:spPr/>
      <dgm:t>
        <a:bodyPr/>
        <a:lstStyle/>
        <a:p>
          <a:r>
            <a:rPr lang="zh-CN" altLang="en-US" dirty="0" smtClean="0"/>
            <a:t>优雅地管理资料</a:t>
          </a:r>
          <a:endParaRPr lang="zh-CN" altLang="en-US" dirty="0"/>
        </a:p>
      </dgm:t>
    </dgm:pt>
    <dgm:pt modelId="{50B36D92-E1DB-4A4B-8DC8-208739725C03}" type="par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9E0DAB51-5694-4409-96DE-596A1BDC65FD}" type="sib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DF5F5471-61DA-49CF-B008-B632273C1EF8}">
      <dgm:prSet phldrT="[文本]"/>
      <dgm:spPr/>
      <dgm:t>
        <a:bodyPr/>
        <a:lstStyle/>
        <a:p>
          <a:endParaRPr lang="zh-CN" altLang="en-US"/>
        </a:p>
      </dgm:t>
    </dgm:pt>
    <dgm:pt modelId="{15018531-FAAB-453B-AC7E-D2151BF48029}" type="par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41062EDC-306F-4F08-BF37-078D0EC986D8}" type="sib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137B92BF-0CBA-4EEC-9E5F-8917E4BD99FC}" type="pres">
      <dgm:prSet presAssocID="{B99ED107-D53C-4D48-87CB-A721CFF75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775B6A-234F-4C49-BA2C-31226E4C7FA1}" type="pres">
      <dgm:prSet presAssocID="{5BED37C9-853F-493B-B918-F97822EC6B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43CB9-8A78-490F-AB02-14FBAB78D71D}" type="pres">
      <dgm:prSet presAssocID="{5BED37C9-853F-493B-B918-F97822EC6BAE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20CF749B-FF33-40EC-92F9-50672B49970A}" type="pres">
      <dgm:prSet presAssocID="{5BED37C9-853F-493B-B918-F97822EC6BAE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7447182-D74B-4258-860E-30720E69DDE1}" type="pres">
      <dgm:prSet presAssocID="{6C0E91F2-0CDC-43F0-98FF-4753C625832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C8926-989B-46A4-9BA1-924E71D41103}" type="pres">
      <dgm:prSet presAssocID="{6C0E91F2-0CDC-43F0-98FF-4753C6258322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4B8BFCF-8F34-4183-9B58-6E86F7FCC11A}" type="pres">
      <dgm:prSet presAssocID="{6C0E91F2-0CDC-43F0-98FF-4753C6258322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206B979-B23A-4C52-9818-9A9554605BDB}" type="pres">
      <dgm:prSet presAssocID="{848FDDBA-BE89-422D-BEC3-B8716F36A95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EB76F5BA-94D5-4641-860B-328C57889AB9}" type="pres">
      <dgm:prSet presAssocID="{848FDDBA-BE89-422D-BEC3-B8716F36A9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F1099C-61F2-43D2-89BB-4C193DCA9F2A}" type="pres">
      <dgm:prSet presAssocID="{848FDDBA-BE89-422D-BEC3-B8716F36A95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440AD3C-10DB-4AAF-836D-7BB8DE8333E1}" type="pres">
      <dgm:prSet presAssocID="{848FDDBA-BE89-422D-BEC3-B8716F36A95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61D148A-740C-49CF-A07B-B0EF24354A9A}" type="pres">
      <dgm:prSet presAssocID="{E5AF662B-7D01-4E73-A022-699C93780585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6D9066F-5136-4854-B5DD-FCFE7B73CC67}" type="pres">
      <dgm:prSet presAssocID="{D08E42D3-A792-4E49-A384-36A763E6837F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CEFC1BB0-8163-4A97-ADCA-B0EA2E864770}" type="pres">
      <dgm:prSet presAssocID="{9E0DAB51-5694-4409-96DE-596A1BDC65F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7EA838F-6B0B-4DB8-AE3D-849EF8F7D671}" srcId="{B99ED107-D53C-4D48-87CB-A721CFF75BBD}" destId="{DF5F5471-61DA-49CF-B008-B632273C1EF8}" srcOrd="3" destOrd="0" parTransId="{15018531-FAAB-453B-AC7E-D2151BF48029}" sibTransId="{41062EDC-306F-4F08-BF37-078D0EC986D8}"/>
    <dgm:cxn modelId="{18B89C48-01DE-4A4C-AAA7-B1521479ADA8}" type="presOf" srcId="{9E0DAB51-5694-4409-96DE-596A1BDC65FD}" destId="{CEFC1BB0-8163-4A97-ADCA-B0EA2E864770}" srcOrd="0" destOrd="0" presId="urn:microsoft.com/office/officeart/2005/8/layout/gear1"/>
    <dgm:cxn modelId="{D83C6A9F-CBC0-464D-B5BD-FD25D074942D}" type="presOf" srcId="{6C0E91F2-0CDC-43F0-98FF-4753C6258322}" destId="{702C8926-989B-46A4-9BA1-924E71D41103}" srcOrd="1" destOrd="0" presId="urn:microsoft.com/office/officeart/2005/8/layout/gear1"/>
    <dgm:cxn modelId="{5F0B5E8C-0DDD-4D09-810A-3B1DD5FB034E}" type="presOf" srcId="{848FDDBA-BE89-422D-BEC3-B8716F36A95B}" destId="{3440AD3C-10DB-4AAF-836D-7BB8DE8333E1}" srcOrd="3" destOrd="0" presId="urn:microsoft.com/office/officeart/2005/8/layout/gear1"/>
    <dgm:cxn modelId="{7ABED433-1B5C-4BDB-9626-A248C57E2B06}" srcId="{B99ED107-D53C-4D48-87CB-A721CFF75BBD}" destId="{5BED37C9-853F-493B-B918-F97822EC6BAE}" srcOrd="0" destOrd="0" parTransId="{2A7A5726-646B-42D6-8331-D6E968DD4E5C}" sibTransId="{E5AF662B-7D01-4E73-A022-699C93780585}"/>
    <dgm:cxn modelId="{1D2C9F83-1ADC-4A04-A1B6-E29DDBD3FF73}" type="presOf" srcId="{D08E42D3-A792-4E49-A384-36A763E6837F}" destId="{A6D9066F-5136-4854-B5DD-FCFE7B73CC67}" srcOrd="0" destOrd="0" presId="urn:microsoft.com/office/officeart/2005/8/layout/gear1"/>
    <dgm:cxn modelId="{D9A12D7C-6027-4DAA-B3F3-76A5E57996AB}" srcId="{B99ED107-D53C-4D48-87CB-A721CFF75BBD}" destId="{848FDDBA-BE89-422D-BEC3-B8716F36A95B}" srcOrd="2" destOrd="0" parTransId="{50B36D92-E1DB-4A4B-8DC8-208739725C03}" sibTransId="{9E0DAB51-5694-4409-96DE-596A1BDC65FD}"/>
    <dgm:cxn modelId="{11FB3FB2-34AF-4CD4-99AD-A1091C9790F9}" type="presOf" srcId="{848FDDBA-BE89-422D-BEC3-B8716F36A95B}" destId="{EB76F5BA-94D5-4641-860B-328C57889AB9}" srcOrd="1" destOrd="0" presId="urn:microsoft.com/office/officeart/2005/8/layout/gear1"/>
    <dgm:cxn modelId="{63ACE2C0-F9B4-447F-ADA8-0F2C3CE38D95}" type="presOf" srcId="{5BED37C9-853F-493B-B918-F97822EC6BAE}" destId="{6F775B6A-234F-4C49-BA2C-31226E4C7FA1}" srcOrd="0" destOrd="0" presId="urn:microsoft.com/office/officeart/2005/8/layout/gear1"/>
    <dgm:cxn modelId="{64EA5187-3EF9-4826-B637-0BB9D37C4B7C}" type="presOf" srcId="{848FDDBA-BE89-422D-BEC3-B8716F36A95B}" destId="{9206B979-B23A-4C52-9818-9A9554605BDB}" srcOrd="0" destOrd="0" presId="urn:microsoft.com/office/officeart/2005/8/layout/gear1"/>
    <dgm:cxn modelId="{AAF32462-181D-4583-AEFD-41FA895B0834}" type="presOf" srcId="{848FDDBA-BE89-422D-BEC3-B8716F36A95B}" destId="{7BF1099C-61F2-43D2-89BB-4C193DCA9F2A}" srcOrd="2" destOrd="0" presId="urn:microsoft.com/office/officeart/2005/8/layout/gear1"/>
    <dgm:cxn modelId="{45989764-4635-46FB-8FC9-3A06223396D6}" type="presOf" srcId="{E5AF662B-7D01-4E73-A022-699C93780585}" destId="{861D148A-740C-49CF-A07B-B0EF24354A9A}" srcOrd="0" destOrd="0" presId="urn:microsoft.com/office/officeart/2005/8/layout/gear1"/>
    <dgm:cxn modelId="{CE66C41C-2AC2-41D0-9432-7CA6DEE8BF91}" type="presOf" srcId="{6C0E91F2-0CDC-43F0-98FF-4753C6258322}" destId="{57447182-D74B-4258-860E-30720E69DDE1}" srcOrd="0" destOrd="0" presId="urn:microsoft.com/office/officeart/2005/8/layout/gear1"/>
    <dgm:cxn modelId="{0850F204-8AFC-42E3-B1D9-BAB1EF3BD861}" srcId="{B99ED107-D53C-4D48-87CB-A721CFF75BBD}" destId="{6C0E91F2-0CDC-43F0-98FF-4753C6258322}" srcOrd="1" destOrd="0" parTransId="{8152EEA6-55CB-433D-9707-CC156F5519AC}" sibTransId="{D08E42D3-A792-4E49-A384-36A763E6837F}"/>
    <dgm:cxn modelId="{BDFC68E8-C2F1-4EB7-8DD1-1BFF5703A16C}" type="presOf" srcId="{5BED37C9-853F-493B-B918-F97822EC6BAE}" destId="{20CF749B-FF33-40EC-92F9-50672B49970A}" srcOrd="2" destOrd="0" presId="urn:microsoft.com/office/officeart/2005/8/layout/gear1"/>
    <dgm:cxn modelId="{9AC2E404-D49D-4C53-B1CC-1C418606225A}" type="presOf" srcId="{B99ED107-D53C-4D48-87CB-A721CFF75BBD}" destId="{137B92BF-0CBA-4EEC-9E5F-8917E4BD99FC}" srcOrd="0" destOrd="0" presId="urn:microsoft.com/office/officeart/2005/8/layout/gear1"/>
    <dgm:cxn modelId="{E74B2B7E-B1FB-49DA-ACF1-1819F497CB19}" type="presOf" srcId="{5BED37C9-853F-493B-B918-F97822EC6BAE}" destId="{ABD43CB9-8A78-490F-AB02-14FBAB78D71D}" srcOrd="1" destOrd="0" presId="urn:microsoft.com/office/officeart/2005/8/layout/gear1"/>
    <dgm:cxn modelId="{FB493CF2-2F26-4E1F-B52C-D5F366050A66}" type="presOf" srcId="{6C0E91F2-0CDC-43F0-98FF-4753C6258322}" destId="{94B8BFCF-8F34-4183-9B58-6E86F7FCC11A}" srcOrd="2" destOrd="0" presId="urn:microsoft.com/office/officeart/2005/8/layout/gear1"/>
    <dgm:cxn modelId="{425C7918-0035-4453-82F4-B6F4D6E3AA9E}" type="presParOf" srcId="{137B92BF-0CBA-4EEC-9E5F-8917E4BD99FC}" destId="{6F775B6A-234F-4C49-BA2C-31226E4C7FA1}" srcOrd="0" destOrd="0" presId="urn:microsoft.com/office/officeart/2005/8/layout/gear1"/>
    <dgm:cxn modelId="{EC13BB7E-188D-4D4D-A181-01204D8A583C}" type="presParOf" srcId="{137B92BF-0CBA-4EEC-9E5F-8917E4BD99FC}" destId="{ABD43CB9-8A78-490F-AB02-14FBAB78D71D}" srcOrd="1" destOrd="0" presId="urn:microsoft.com/office/officeart/2005/8/layout/gear1"/>
    <dgm:cxn modelId="{99D8AD44-57F8-4C87-A99B-9E4D135189C5}" type="presParOf" srcId="{137B92BF-0CBA-4EEC-9E5F-8917E4BD99FC}" destId="{20CF749B-FF33-40EC-92F9-50672B49970A}" srcOrd="2" destOrd="0" presId="urn:microsoft.com/office/officeart/2005/8/layout/gear1"/>
    <dgm:cxn modelId="{AEFB148C-6A24-48E4-A85F-6EFE993B42D7}" type="presParOf" srcId="{137B92BF-0CBA-4EEC-9E5F-8917E4BD99FC}" destId="{57447182-D74B-4258-860E-30720E69DDE1}" srcOrd="3" destOrd="0" presId="urn:microsoft.com/office/officeart/2005/8/layout/gear1"/>
    <dgm:cxn modelId="{18CC3635-7016-4D7B-AAF3-15CA4732EC5F}" type="presParOf" srcId="{137B92BF-0CBA-4EEC-9E5F-8917E4BD99FC}" destId="{702C8926-989B-46A4-9BA1-924E71D41103}" srcOrd="4" destOrd="0" presId="urn:microsoft.com/office/officeart/2005/8/layout/gear1"/>
    <dgm:cxn modelId="{614A5E55-7CDE-4536-B731-70D61092A4FF}" type="presParOf" srcId="{137B92BF-0CBA-4EEC-9E5F-8917E4BD99FC}" destId="{94B8BFCF-8F34-4183-9B58-6E86F7FCC11A}" srcOrd="5" destOrd="0" presId="urn:microsoft.com/office/officeart/2005/8/layout/gear1"/>
    <dgm:cxn modelId="{30BD24CC-7C4B-4913-A9F0-1C5EF50A85DC}" type="presParOf" srcId="{137B92BF-0CBA-4EEC-9E5F-8917E4BD99FC}" destId="{9206B979-B23A-4C52-9818-9A9554605BDB}" srcOrd="6" destOrd="0" presId="urn:microsoft.com/office/officeart/2005/8/layout/gear1"/>
    <dgm:cxn modelId="{27194B99-0EF3-4223-AD36-B974CAA1E5FE}" type="presParOf" srcId="{137B92BF-0CBA-4EEC-9E5F-8917E4BD99FC}" destId="{EB76F5BA-94D5-4641-860B-328C57889AB9}" srcOrd="7" destOrd="0" presId="urn:microsoft.com/office/officeart/2005/8/layout/gear1"/>
    <dgm:cxn modelId="{231F5ED0-EE4F-469A-87A9-A067D94BDD0C}" type="presParOf" srcId="{137B92BF-0CBA-4EEC-9E5F-8917E4BD99FC}" destId="{7BF1099C-61F2-43D2-89BB-4C193DCA9F2A}" srcOrd="8" destOrd="0" presId="urn:microsoft.com/office/officeart/2005/8/layout/gear1"/>
    <dgm:cxn modelId="{75E40C2E-0831-4608-BDCF-1F2F9E50F53B}" type="presParOf" srcId="{137B92BF-0CBA-4EEC-9E5F-8917E4BD99FC}" destId="{3440AD3C-10DB-4AAF-836D-7BB8DE8333E1}" srcOrd="9" destOrd="0" presId="urn:microsoft.com/office/officeart/2005/8/layout/gear1"/>
    <dgm:cxn modelId="{1D2F8A83-BF43-4496-B819-750339C1DC76}" type="presParOf" srcId="{137B92BF-0CBA-4EEC-9E5F-8917E4BD99FC}" destId="{861D148A-740C-49CF-A07B-B0EF24354A9A}" srcOrd="10" destOrd="0" presId="urn:microsoft.com/office/officeart/2005/8/layout/gear1"/>
    <dgm:cxn modelId="{3187A888-363D-49BC-9C0C-8743204FA511}" type="presParOf" srcId="{137B92BF-0CBA-4EEC-9E5F-8917E4BD99FC}" destId="{A6D9066F-5136-4854-B5DD-FCFE7B73CC67}" srcOrd="11" destOrd="0" presId="urn:microsoft.com/office/officeart/2005/8/layout/gear1"/>
    <dgm:cxn modelId="{6B77BB64-3E2A-481E-A48F-4723E205E787}" type="presParOf" srcId="{137B92BF-0CBA-4EEC-9E5F-8917E4BD99FC}" destId="{CEFC1BB0-8163-4A97-ADCA-B0EA2E86477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FCCEA-65DE-40D5-961F-3FB9B846B2B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7D53E1-8FCE-4B5B-B7E4-B683BFF0A349}">
      <dgm:prSet phldrT="[文本]"/>
      <dgm:spPr/>
      <dgm:t>
        <a:bodyPr/>
        <a:lstStyle/>
        <a:p>
          <a:r>
            <a:rPr lang="zh-CN" altLang="en-US" dirty="0" smtClean="0"/>
            <a:t>资料管理</a:t>
          </a:r>
          <a:endParaRPr lang="zh-CN" altLang="en-US" dirty="0"/>
        </a:p>
      </dgm:t>
    </dgm:pt>
    <dgm:pt modelId="{78B2B8AE-04FA-475E-8AD2-A2CFB832D1AB}" type="par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CB9055B1-521E-4C8B-A955-B45A2E82CD88}" type="sib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E871AFC1-EF0B-4E8B-9777-8A8D8DC079CE}">
      <dgm:prSet phldrT="[文本]"/>
      <dgm:spPr/>
      <dgm:t>
        <a:bodyPr/>
        <a:lstStyle/>
        <a:p>
          <a:r>
            <a:rPr lang="zh-CN" altLang="en-US" dirty="0" smtClean="0"/>
            <a:t>收集</a:t>
          </a:r>
          <a:endParaRPr lang="zh-CN" altLang="en-US" dirty="0"/>
        </a:p>
      </dgm:t>
    </dgm:pt>
    <dgm:pt modelId="{03B03151-190E-400D-B583-C6BE5C2F0863}" type="par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50C46D70-2FAF-46F7-9743-61C7664ED4E2}" type="sib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94D1669A-160E-449A-93B5-D7EE84396647}">
      <dgm:prSet phldrT="[文本]"/>
      <dgm:spPr/>
      <dgm:t>
        <a:bodyPr/>
        <a:lstStyle/>
        <a:p>
          <a:r>
            <a:rPr lang="zh-CN" altLang="en-US" dirty="0" smtClean="0"/>
            <a:t>共享</a:t>
          </a:r>
          <a:endParaRPr lang="zh-CN" altLang="en-US" dirty="0"/>
        </a:p>
      </dgm:t>
    </dgm:pt>
    <dgm:pt modelId="{8307BCFC-550D-4173-A160-07543084FAD9}" type="par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B3992548-C0C9-42F4-A559-7C79ECA72C7D}" type="sib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A147E621-648F-4DE9-B44A-418F370FB46E}">
      <dgm:prSet phldrT="[文本]"/>
      <dgm:spPr/>
      <dgm:t>
        <a:bodyPr/>
        <a:lstStyle/>
        <a:p>
          <a:r>
            <a:rPr lang="zh-CN" altLang="en-US" dirty="0" smtClean="0"/>
            <a:t>展示</a:t>
          </a:r>
          <a:endParaRPr lang="zh-CN" altLang="en-US" dirty="0"/>
        </a:p>
      </dgm:t>
    </dgm:pt>
    <dgm:pt modelId="{2F3F792E-8A0B-42E4-ACED-A239E6B9D970}" type="par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622A383F-9F10-4CD2-96B5-D429F3CD4F62}" type="sib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309B2444-9D19-4308-8191-2D24C7F445D2}">
      <dgm:prSet phldrT="[文本]"/>
      <dgm:spPr/>
      <dgm:t>
        <a:bodyPr/>
        <a:lstStyle/>
        <a:p>
          <a:r>
            <a:rPr lang="zh-CN" altLang="en-US" dirty="0" smtClean="0"/>
            <a:t>策划</a:t>
          </a:r>
          <a:endParaRPr lang="zh-CN" altLang="en-US" dirty="0"/>
        </a:p>
      </dgm:t>
    </dgm:pt>
    <dgm:pt modelId="{20FAB033-53B5-4D2F-929A-70BE99767BC3}" type="par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15226B4A-62FB-43B5-A723-D464EEB2D530}" type="sib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44074967-89BC-4BF6-A03B-B7A48EDABA04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30140199-BEDD-4E40-939D-01BBD6C19BBF}" type="par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380BC379-8179-4063-B165-623592A84ACB}" type="sib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D13733E2-56CB-47E6-BDA6-3F4AC39D36C6}" type="pres">
      <dgm:prSet presAssocID="{A93FCCEA-65DE-40D5-961F-3FB9B846B2B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4A9E8F-DD04-4A5E-891F-FB56C368327F}" type="pres">
      <dgm:prSet presAssocID="{8D7D53E1-8FCE-4B5B-B7E4-B683BFF0A34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664C048-8DF7-45F1-A6EA-AB636A7FAD47}" type="pres">
      <dgm:prSet presAssocID="{E871AFC1-EF0B-4E8B-9777-8A8D8DC079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44858-D824-49EB-9250-0790756DCA66}" type="pres">
      <dgm:prSet presAssocID="{E871AFC1-EF0B-4E8B-9777-8A8D8DC079CE}" presName="dummy" presStyleCnt="0"/>
      <dgm:spPr/>
    </dgm:pt>
    <dgm:pt modelId="{93C70AA8-5FE7-4EE1-B326-8781CA21C9BE}" type="pres">
      <dgm:prSet presAssocID="{50C46D70-2FAF-46F7-9743-61C7664ED4E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3CC23A0-DAAF-4128-A122-893EA47ABEAA}" type="pres">
      <dgm:prSet presAssocID="{94D1669A-160E-449A-93B5-D7EE843966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75CB7-DC37-4023-9BD6-D75D6C761349}" type="pres">
      <dgm:prSet presAssocID="{94D1669A-160E-449A-93B5-D7EE84396647}" presName="dummy" presStyleCnt="0"/>
      <dgm:spPr/>
    </dgm:pt>
    <dgm:pt modelId="{AF1F1E69-5E4A-46EB-8090-6302E4C05691}" type="pres">
      <dgm:prSet presAssocID="{B3992548-C0C9-42F4-A559-7C79ECA72C7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0AF9443-F145-4865-B227-039A0D11F73A}" type="pres">
      <dgm:prSet presAssocID="{A147E621-648F-4DE9-B44A-418F370FB4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2377C-43A7-4D7D-BF58-9D601A62CE18}" type="pres">
      <dgm:prSet presAssocID="{A147E621-648F-4DE9-B44A-418F370FB46E}" presName="dummy" presStyleCnt="0"/>
      <dgm:spPr/>
    </dgm:pt>
    <dgm:pt modelId="{A0465FA4-78E1-4301-B040-CC586E21F61E}" type="pres">
      <dgm:prSet presAssocID="{622A383F-9F10-4CD2-96B5-D429F3CD4F6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EF4CB90-560A-4350-B763-E5A7377BFB1F}" type="pres">
      <dgm:prSet presAssocID="{44074967-89BC-4BF6-A03B-B7A48EDABA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58878-7DD8-47E2-94D2-E2DBB310FDDE}" type="pres">
      <dgm:prSet presAssocID="{44074967-89BC-4BF6-A03B-B7A48EDABA04}" presName="dummy" presStyleCnt="0"/>
      <dgm:spPr/>
    </dgm:pt>
    <dgm:pt modelId="{25AF2901-21E1-4D07-B36F-E096A8C7BC3C}" type="pres">
      <dgm:prSet presAssocID="{380BC379-8179-4063-B165-623592A84AC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23F2754-2591-45DA-9856-E335CAC5F5D8}" type="pres">
      <dgm:prSet presAssocID="{309B2444-9D19-4308-8191-2D24C7F445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81943-0DD0-426F-84BF-4765F625AB98}" type="pres">
      <dgm:prSet presAssocID="{309B2444-9D19-4308-8191-2D24C7F445D2}" presName="dummy" presStyleCnt="0"/>
      <dgm:spPr/>
    </dgm:pt>
    <dgm:pt modelId="{739FD400-0D06-43EF-BEA8-1D7D98B6152C}" type="pres">
      <dgm:prSet presAssocID="{15226B4A-62FB-43B5-A723-D464EEB2D53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5E2E6C2-8BE0-4805-A2C1-B696704126EE}" type="presOf" srcId="{B3992548-C0C9-42F4-A559-7C79ECA72C7D}" destId="{AF1F1E69-5E4A-46EB-8090-6302E4C05691}" srcOrd="0" destOrd="0" presId="urn:microsoft.com/office/officeart/2005/8/layout/radial6"/>
    <dgm:cxn modelId="{30FC69C2-6C83-484C-A307-58D186B46F4C}" srcId="{8D7D53E1-8FCE-4B5B-B7E4-B683BFF0A349}" destId="{94D1669A-160E-449A-93B5-D7EE84396647}" srcOrd="1" destOrd="0" parTransId="{8307BCFC-550D-4173-A160-07543084FAD9}" sibTransId="{B3992548-C0C9-42F4-A559-7C79ECA72C7D}"/>
    <dgm:cxn modelId="{493623E5-07E2-411D-8F48-9F7A19A9EF1D}" srcId="{8D7D53E1-8FCE-4B5B-B7E4-B683BFF0A349}" destId="{44074967-89BC-4BF6-A03B-B7A48EDABA04}" srcOrd="3" destOrd="0" parTransId="{30140199-BEDD-4E40-939D-01BBD6C19BBF}" sibTransId="{380BC379-8179-4063-B165-623592A84ACB}"/>
    <dgm:cxn modelId="{D384A7D4-31C9-4174-9CA0-77BE165B826B}" srcId="{A93FCCEA-65DE-40D5-961F-3FB9B846B2B5}" destId="{8D7D53E1-8FCE-4B5B-B7E4-B683BFF0A349}" srcOrd="0" destOrd="0" parTransId="{78B2B8AE-04FA-475E-8AD2-A2CFB832D1AB}" sibTransId="{CB9055B1-521E-4C8B-A955-B45A2E82CD88}"/>
    <dgm:cxn modelId="{F9540121-2320-4F45-B15A-7D3554A46546}" type="presOf" srcId="{44074967-89BC-4BF6-A03B-B7A48EDABA04}" destId="{FEF4CB90-560A-4350-B763-E5A7377BFB1F}" srcOrd="0" destOrd="0" presId="urn:microsoft.com/office/officeart/2005/8/layout/radial6"/>
    <dgm:cxn modelId="{59A51BF5-0BC2-442A-A0FC-B5394971A226}" type="presOf" srcId="{380BC379-8179-4063-B165-623592A84ACB}" destId="{25AF2901-21E1-4D07-B36F-E096A8C7BC3C}" srcOrd="0" destOrd="0" presId="urn:microsoft.com/office/officeart/2005/8/layout/radial6"/>
    <dgm:cxn modelId="{05F3C6A5-8E94-452E-A82E-C35A9BD90964}" srcId="{8D7D53E1-8FCE-4B5B-B7E4-B683BFF0A349}" destId="{A147E621-648F-4DE9-B44A-418F370FB46E}" srcOrd="2" destOrd="0" parTransId="{2F3F792E-8A0B-42E4-ACED-A239E6B9D970}" sibTransId="{622A383F-9F10-4CD2-96B5-D429F3CD4F62}"/>
    <dgm:cxn modelId="{D3DB61FE-ADD2-4F3E-9476-027A57976620}" type="presOf" srcId="{309B2444-9D19-4308-8191-2D24C7F445D2}" destId="{523F2754-2591-45DA-9856-E335CAC5F5D8}" srcOrd="0" destOrd="0" presId="urn:microsoft.com/office/officeart/2005/8/layout/radial6"/>
    <dgm:cxn modelId="{6A2138FC-2ED6-4063-81C7-45B32605C101}" type="presOf" srcId="{622A383F-9F10-4CD2-96B5-D429F3CD4F62}" destId="{A0465FA4-78E1-4301-B040-CC586E21F61E}" srcOrd="0" destOrd="0" presId="urn:microsoft.com/office/officeart/2005/8/layout/radial6"/>
    <dgm:cxn modelId="{B372B64E-FAC7-45B2-B865-69ED86D70FAA}" type="presOf" srcId="{8D7D53E1-8FCE-4B5B-B7E4-B683BFF0A349}" destId="{954A9E8F-DD04-4A5E-891F-FB56C368327F}" srcOrd="0" destOrd="0" presId="urn:microsoft.com/office/officeart/2005/8/layout/radial6"/>
    <dgm:cxn modelId="{7CD7D4F0-E3EE-44E4-8958-A216ED1C9E5C}" srcId="{8D7D53E1-8FCE-4B5B-B7E4-B683BFF0A349}" destId="{E871AFC1-EF0B-4E8B-9777-8A8D8DC079CE}" srcOrd="0" destOrd="0" parTransId="{03B03151-190E-400D-B583-C6BE5C2F0863}" sibTransId="{50C46D70-2FAF-46F7-9743-61C7664ED4E2}"/>
    <dgm:cxn modelId="{0192C364-4C17-4A11-8CCF-4650E0962350}" type="presOf" srcId="{15226B4A-62FB-43B5-A723-D464EEB2D530}" destId="{739FD400-0D06-43EF-BEA8-1D7D98B6152C}" srcOrd="0" destOrd="0" presId="urn:microsoft.com/office/officeart/2005/8/layout/radial6"/>
    <dgm:cxn modelId="{D1A3DB1B-E085-43A6-8BE4-F09DE861E9BE}" type="presOf" srcId="{E871AFC1-EF0B-4E8B-9777-8A8D8DC079CE}" destId="{D664C048-8DF7-45F1-A6EA-AB636A7FAD47}" srcOrd="0" destOrd="0" presId="urn:microsoft.com/office/officeart/2005/8/layout/radial6"/>
    <dgm:cxn modelId="{FC45A276-959A-4D6D-B5B2-200342545166}" type="presOf" srcId="{A147E621-648F-4DE9-B44A-418F370FB46E}" destId="{00AF9443-F145-4865-B227-039A0D11F73A}" srcOrd="0" destOrd="0" presId="urn:microsoft.com/office/officeart/2005/8/layout/radial6"/>
    <dgm:cxn modelId="{B5CB88A7-6BBD-4104-8714-2438A9945A14}" type="presOf" srcId="{94D1669A-160E-449A-93B5-D7EE84396647}" destId="{E3CC23A0-DAAF-4128-A122-893EA47ABEAA}" srcOrd="0" destOrd="0" presId="urn:microsoft.com/office/officeart/2005/8/layout/radial6"/>
    <dgm:cxn modelId="{81FCC5EE-A011-4224-8437-95389A6CF43D}" type="presOf" srcId="{A93FCCEA-65DE-40D5-961F-3FB9B846B2B5}" destId="{D13733E2-56CB-47E6-BDA6-3F4AC39D36C6}" srcOrd="0" destOrd="0" presId="urn:microsoft.com/office/officeart/2005/8/layout/radial6"/>
    <dgm:cxn modelId="{05F6FDF5-1F9D-495E-80D2-0BA438D666F6}" type="presOf" srcId="{50C46D70-2FAF-46F7-9743-61C7664ED4E2}" destId="{93C70AA8-5FE7-4EE1-B326-8781CA21C9BE}" srcOrd="0" destOrd="0" presId="urn:microsoft.com/office/officeart/2005/8/layout/radial6"/>
    <dgm:cxn modelId="{75DFFCF3-7BC6-444E-8B46-7113B0469638}" srcId="{8D7D53E1-8FCE-4B5B-B7E4-B683BFF0A349}" destId="{309B2444-9D19-4308-8191-2D24C7F445D2}" srcOrd="4" destOrd="0" parTransId="{20FAB033-53B5-4D2F-929A-70BE99767BC3}" sibTransId="{15226B4A-62FB-43B5-A723-D464EEB2D530}"/>
    <dgm:cxn modelId="{8563B325-082E-4D5B-A419-2D57C612C727}" type="presParOf" srcId="{D13733E2-56CB-47E6-BDA6-3F4AC39D36C6}" destId="{954A9E8F-DD04-4A5E-891F-FB56C368327F}" srcOrd="0" destOrd="0" presId="urn:microsoft.com/office/officeart/2005/8/layout/radial6"/>
    <dgm:cxn modelId="{8332F375-FDB6-4AD8-ADB1-9FB0FD3ADF77}" type="presParOf" srcId="{D13733E2-56CB-47E6-BDA6-3F4AC39D36C6}" destId="{D664C048-8DF7-45F1-A6EA-AB636A7FAD47}" srcOrd="1" destOrd="0" presId="urn:microsoft.com/office/officeart/2005/8/layout/radial6"/>
    <dgm:cxn modelId="{D32C235E-437C-4330-928B-0E1CCDD43C57}" type="presParOf" srcId="{D13733E2-56CB-47E6-BDA6-3F4AC39D36C6}" destId="{06B44858-D824-49EB-9250-0790756DCA66}" srcOrd="2" destOrd="0" presId="urn:microsoft.com/office/officeart/2005/8/layout/radial6"/>
    <dgm:cxn modelId="{16CBF0D9-2E4A-4DE8-8DE8-EA13E9A5B677}" type="presParOf" srcId="{D13733E2-56CB-47E6-BDA6-3F4AC39D36C6}" destId="{93C70AA8-5FE7-4EE1-B326-8781CA21C9BE}" srcOrd="3" destOrd="0" presId="urn:microsoft.com/office/officeart/2005/8/layout/radial6"/>
    <dgm:cxn modelId="{AD965D40-5EDF-4784-90EE-2EDAB735D12F}" type="presParOf" srcId="{D13733E2-56CB-47E6-BDA6-3F4AC39D36C6}" destId="{E3CC23A0-DAAF-4128-A122-893EA47ABEAA}" srcOrd="4" destOrd="0" presId="urn:microsoft.com/office/officeart/2005/8/layout/radial6"/>
    <dgm:cxn modelId="{5862A206-A356-4146-8BEC-5B4A66C14369}" type="presParOf" srcId="{D13733E2-56CB-47E6-BDA6-3F4AC39D36C6}" destId="{CEB75CB7-DC37-4023-9BD6-D75D6C761349}" srcOrd="5" destOrd="0" presId="urn:microsoft.com/office/officeart/2005/8/layout/radial6"/>
    <dgm:cxn modelId="{0E776234-3E09-42F5-A280-2EA8007515C2}" type="presParOf" srcId="{D13733E2-56CB-47E6-BDA6-3F4AC39D36C6}" destId="{AF1F1E69-5E4A-46EB-8090-6302E4C05691}" srcOrd="6" destOrd="0" presId="urn:microsoft.com/office/officeart/2005/8/layout/radial6"/>
    <dgm:cxn modelId="{0A50B344-95D1-446B-8067-A83CC352E0DF}" type="presParOf" srcId="{D13733E2-56CB-47E6-BDA6-3F4AC39D36C6}" destId="{00AF9443-F145-4865-B227-039A0D11F73A}" srcOrd="7" destOrd="0" presId="urn:microsoft.com/office/officeart/2005/8/layout/radial6"/>
    <dgm:cxn modelId="{ED2A06CA-98C8-48E3-B638-94F2BDB05D27}" type="presParOf" srcId="{D13733E2-56CB-47E6-BDA6-3F4AC39D36C6}" destId="{DDE2377C-43A7-4D7D-BF58-9D601A62CE18}" srcOrd="8" destOrd="0" presId="urn:microsoft.com/office/officeart/2005/8/layout/radial6"/>
    <dgm:cxn modelId="{C39155E9-BAED-431B-8346-6DE7BAC6B90B}" type="presParOf" srcId="{D13733E2-56CB-47E6-BDA6-3F4AC39D36C6}" destId="{A0465FA4-78E1-4301-B040-CC586E21F61E}" srcOrd="9" destOrd="0" presId="urn:microsoft.com/office/officeart/2005/8/layout/radial6"/>
    <dgm:cxn modelId="{F2F84438-3A2F-4A6D-B734-E27700491E32}" type="presParOf" srcId="{D13733E2-56CB-47E6-BDA6-3F4AC39D36C6}" destId="{FEF4CB90-560A-4350-B763-E5A7377BFB1F}" srcOrd="10" destOrd="0" presId="urn:microsoft.com/office/officeart/2005/8/layout/radial6"/>
    <dgm:cxn modelId="{D056ECEB-C536-42BD-93BE-C02B315795BB}" type="presParOf" srcId="{D13733E2-56CB-47E6-BDA6-3F4AC39D36C6}" destId="{D8758878-7DD8-47E2-94D2-E2DBB310FDDE}" srcOrd="11" destOrd="0" presId="urn:microsoft.com/office/officeart/2005/8/layout/radial6"/>
    <dgm:cxn modelId="{8D33FF18-BE9E-4E1C-AAD3-9592DD499603}" type="presParOf" srcId="{D13733E2-56CB-47E6-BDA6-3F4AC39D36C6}" destId="{25AF2901-21E1-4D07-B36F-E096A8C7BC3C}" srcOrd="12" destOrd="0" presId="urn:microsoft.com/office/officeart/2005/8/layout/radial6"/>
    <dgm:cxn modelId="{4B006535-5F73-4EAD-9A04-D95A5F976EEB}" type="presParOf" srcId="{D13733E2-56CB-47E6-BDA6-3F4AC39D36C6}" destId="{523F2754-2591-45DA-9856-E335CAC5F5D8}" srcOrd="13" destOrd="0" presId="urn:microsoft.com/office/officeart/2005/8/layout/radial6"/>
    <dgm:cxn modelId="{4C5DBFA3-2AF8-4105-A568-1DE236B1CAE1}" type="presParOf" srcId="{D13733E2-56CB-47E6-BDA6-3F4AC39D36C6}" destId="{FDB81943-0DD0-426F-84BF-4765F625AB98}" srcOrd="14" destOrd="0" presId="urn:microsoft.com/office/officeart/2005/8/layout/radial6"/>
    <dgm:cxn modelId="{A3E8461A-88A3-4BA9-915C-2EBAA53A22EC}" type="presParOf" srcId="{D13733E2-56CB-47E6-BDA6-3F4AC39D36C6}" destId="{739FD400-0D06-43EF-BEA8-1D7D98B6152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35267E-205E-4559-974F-F4C2D167CAB8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626C4BF5-96AE-435B-B567-E101082E2494}">
      <dgm:prSet phldrT="[文本]"/>
      <dgm:spPr/>
      <dgm:t>
        <a:bodyPr/>
        <a:lstStyle/>
        <a:p>
          <a:r>
            <a:rPr lang="zh-CN" altLang="en-US" dirty="0" smtClean="0"/>
            <a:t>规范、图集查阅</a:t>
          </a:r>
          <a:endParaRPr lang="zh-CN" altLang="en-US" dirty="0"/>
        </a:p>
      </dgm:t>
    </dgm:pt>
    <dgm:pt modelId="{F94D54CB-0D5C-4873-928A-2273B7810D49}" type="par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4553E424-7C02-47CE-AA03-7D0DA22155FA}" type="sib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CF200F9F-E83A-4FFC-B5BE-725FDF8D8771}">
      <dgm:prSet phldrT="[文本]"/>
      <dgm:spPr/>
      <dgm:t>
        <a:bodyPr/>
        <a:lstStyle/>
        <a:p>
          <a:r>
            <a:rPr lang="zh-CN" altLang="en-US" dirty="0" smtClean="0"/>
            <a:t>全局搜索</a:t>
          </a:r>
          <a:endParaRPr lang="zh-CN" altLang="en-US" dirty="0"/>
        </a:p>
      </dgm:t>
    </dgm:pt>
    <dgm:pt modelId="{5F31C11C-6AEB-4A0C-A0BF-CA444BFBF357}" type="par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579E91D-69A4-449C-9EF1-3DF53FE4FD81}" type="sib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C15EAF7-D169-4651-A778-FB03406837B8}">
      <dgm:prSet phldrT="[文本]"/>
      <dgm:spPr/>
      <dgm:t>
        <a:bodyPr/>
        <a:lstStyle/>
        <a:p>
          <a:r>
            <a:rPr lang="zh-CN" altLang="en-US" dirty="0" smtClean="0"/>
            <a:t>简易论坛</a:t>
          </a:r>
          <a:endParaRPr lang="zh-CN" altLang="en-US" dirty="0"/>
        </a:p>
      </dgm:t>
    </dgm:pt>
    <dgm:pt modelId="{33B7E8F9-199C-4354-B681-FA00888CCFAE}" type="par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32A18785-0F14-49A0-9097-3376768AB149}" type="sib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1AC2B06E-052F-45C2-B425-0C29013C204F}" type="pres">
      <dgm:prSet presAssocID="{5C35267E-205E-4559-974F-F4C2D167CAB8}" presName="Name0" presStyleCnt="0">
        <dgm:presLayoutVars>
          <dgm:dir/>
          <dgm:resizeHandles val="exact"/>
        </dgm:presLayoutVars>
      </dgm:prSet>
      <dgm:spPr/>
    </dgm:pt>
    <dgm:pt modelId="{CED100DE-6C9E-49BA-96B8-E6EBB4778980}" type="pres">
      <dgm:prSet presAssocID="{5C35267E-205E-4559-974F-F4C2D167CAB8}" presName="bkgdShp" presStyleLbl="alignAccFollowNode1" presStyleIdx="0" presStyleCnt="1"/>
      <dgm:spPr/>
    </dgm:pt>
    <dgm:pt modelId="{BFF63102-7FE0-41F4-8A13-C4D00B5BEE55}" type="pres">
      <dgm:prSet presAssocID="{5C35267E-205E-4559-974F-F4C2D167CAB8}" presName="linComp" presStyleCnt="0"/>
      <dgm:spPr/>
    </dgm:pt>
    <dgm:pt modelId="{FE5127D1-C7D5-47DA-B80F-A6848ADDAF1C}" type="pres">
      <dgm:prSet presAssocID="{626C4BF5-96AE-435B-B567-E101082E2494}" presName="compNode" presStyleCnt="0"/>
      <dgm:spPr/>
    </dgm:pt>
    <dgm:pt modelId="{56D2181B-948A-453E-A502-B0443AE625CD}" type="pres">
      <dgm:prSet presAssocID="{626C4BF5-96AE-435B-B567-E101082E24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98205-8478-4316-8072-01CAC18882F2}" type="pres">
      <dgm:prSet presAssocID="{626C4BF5-96AE-435B-B567-E101082E2494}" presName="invisiNode" presStyleLbl="node1" presStyleIdx="0" presStyleCnt="3"/>
      <dgm:spPr/>
    </dgm:pt>
    <dgm:pt modelId="{59EAD6FD-8547-4A36-9200-F5E5BEB0F95B}" type="pres">
      <dgm:prSet presAssocID="{626C4BF5-96AE-435B-B567-E101082E249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8AD17EDB-BF99-4924-A199-F57E99D695DA}" type="pres">
      <dgm:prSet presAssocID="{4553E424-7C02-47CE-AA03-7D0DA22155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38D2065-DD4F-498F-917E-CA1CD1D959FD}" type="pres">
      <dgm:prSet presAssocID="{CF200F9F-E83A-4FFC-B5BE-725FDF8D8771}" presName="compNode" presStyleCnt="0"/>
      <dgm:spPr/>
    </dgm:pt>
    <dgm:pt modelId="{71B01A2B-70AE-453A-9E0A-950895FE537B}" type="pres">
      <dgm:prSet presAssocID="{CF200F9F-E83A-4FFC-B5BE-725FDF8D87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134C4-242F-4FFC-B0B8-C9E8DEE71868}" type="pres">
      <dgm:prSet presAssocID="{CF200F9F-E83A-4FFC-B5BE-725FDF8D8771}" presName="invisiNode" presStyleLbl="node1" presStyleIdx="1" presStyleCnt="3"/>
      <dgm:spPr/>
    </dgm:pt>
    <dgm:pt modelId="{F3AC6869-BA95-4DCD-8E41-A85BB66D1D11}" type="pres">
      <dgm:prSet presAssocID="{CF200F9F-E83A-4FFC-B5BE-725FDF8D877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61340A52-5887-49A0-B990-55241F184F8B}" type="pres">
      <dgm:prSet presAssocID="{9579E91D-69A4-449C-9EF1-3DF53FE4FD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E14AE-8E33-4117-BE0D-1B35C8ADE706}" type="pres">
      <dgm:prSet presAssocID="{9C15EAF7-D169-4651-A778-FB03406837B8}" presName="compNode" presStyleCnt="0"/>
      <dgm:spPr/>
    </dgm:pt>
    <dgm:pt modelId="{7D5CAACF-AACF-4F0E-8429-2A673FE7AA6C}" type="pres">
      <dgm:prSet presAssocID="{9C15EAF7-D169-4651-A778-FB03406837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46E54-AF1A-4ACF-A11E-7482B96B0190}" type="pres">
      <dgm:prSet presAssocID="{9C15EAF7-D169-4651-A778-FB03406837B8}" presName="invisiNode" presStyleLbl="node1" presStyleIdx="2" presStyleCnt="3"/>
      <dgm:spPr/>
    </dgm:pt>
    <dgm:pt modelId="{53E9B2AD-7393-4687-BDC0-FC545788BE36}" type="pres">
      <dgm:prSet presAssocID="{9C15EAF7-D169-4651-A778-FB03406837B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EA09A01-158B-49FC-97E3-124A4D1C073D}" type="presOf" srcId="{626C4BF5-96AE-435B-B567-E101082E2494}" destId="{56D2181B-948A-453E-A502-B0443AE625CD}" srcOrd="0" destOrd="0" presId="urn:microsoft.com/office/officeart/2005/8/layout/pList2#1"/>
    <dgm:cxn modelId="{E1FA7000-2008-47C6-BD9A-F0123291B148}" srcId="{5C35267E-205E-4559-974F-F4C2D167CAB8}" destId="{626C4BF5-96AE-435B-B567-E101082E2494}" srcOrd="0" destOrd="0" parTransId="{F94D54CB-0D5C-4873-928A-2273B7810D49}" sibTransId="{4553E424-7C02-47CE-AA03-7D0DA22155FA}"/>
    <dgm:cxn modelId="{437EC505-28EE-47AF-A532-16019F9174A5}" type="presOf" srcId="{4553E424-7C02-47CE-AA03-7D0DA22155FA}" destId="{8AD17EDB-BF99-4924-A199-F57E99D695DA}" srcOrd="0" destOrd="0" presId="urn:microsoft.com/office/officeart/2005/8/layout/pList2#1"/>
    <dgm:cxn modelId="{5A2D6294-4A2D-41E3-831D-4F6D332D2E7F}" type="presOf" srcId="{CF200F9F-E83A-4FFC-B5BE-725FDF8D8771}" destId="{71B01A2B-70AE-453A-9E0A-950895FE537B}" srcOrd="0" destOrd="0" presId="urn:microsoft.com/office/officeart/2005/8/layout/pList2#1"/>
    <dgm:cxn modelId="{3D3508B5-6013-4D21-B31C-AF9B27101FD3}" type="presOf" srcId="{9579E91D-69A4-449C-9EF1-3DF53FE4FD81}" destId="{61340A52-5887-49A0-B990-55241F184F8B}" srcOrd="0" destOrd="0" presId="urn:microsoft.com/office/officeart/2005/8/layout/pList2#1"/>
    <dgm:cxn modelId="{F248D4F2-98BF-471A-BA9F-370D0E6377AB}" type="presOf" srcId="{9C15EAF7-D169-4651-A778-FB03406837B8}" destId="{7D5CAACF-AACF-4F0E-8429-2A673FE7AA6C}" srcOrd="0" destOrd="0" presId="urn:microsoft.com/office/officeart/2005/8/layout/pList2#1"/>
    <dgm:cxn modelId="{A089FE3C-FCC3-44EC-AB95-5BCBED3DAF02}" type="presOf" srcId="{5C35267E-205E-4559-974F-F4C2D167CAB8}" destId="{1AC2B06E-052F-45C2-B425-0C29013C204F}" srcOrd="0" destOrd="0" presId="urn:microsoft.com/office/officeart/2005/8/layout/pList2#1"/>
    <dgm:cxn modelId="{DA9761C7-45E4-4C17-97CA-F8F3C00C1CE0}" srcId="{5C35267E-205E-4559-974F-F4C2D167CAB8}" destId="{9C15EAF7-D169-4651-A778-FB03406837B8}" srcOrd="2" destOrd="0" parTransId="{33B7E8F9-199C-4354-B681-FA00888CCFAE}" sibTransId="{32A18785-0F14-49A0-9097-3376768AB149}"/>
    <dgm:cxn modelId="{7DE452A3-8167-4A74-9FD3-3734A25BD55A}" srcId="{5C35267E-205E-4559-974F-F4C2D167CAB8}" destId="{CF200F9F-E83A-4FFC-B5BE-725FDF8D8771}" srcOrd="1" destOrd="0" parTransId="{5F31C11C-6AEB-4A0C-A0BF-CA444BFBF357}" sibTransId="{9579E91D-69A4-449C-9EF1-3DF53FE4FD81}"/>
    <dgm:cxn modelId="{0B86833E-D85D-4CBE-B553-CE957BF4BFCD}" type="presParOf" srcId="{1AC2B06E-052F-45C2-B425-0C29013C204F}" destId="{CED100DE-6C9E-49BA-96B8-E6EBB4778980}" srcOrd="0" destOrd="0" presId="urn:microsoft.com/office/officeart/2005/8/layout/pList2#1"/>
    <dgm:cxn modelId="{E9598F87-2752-413A-B8C6-16EAD36DF8F9}" type="presParOf" srcId="{1AC2B06E-052F-45C2-B425-0C29013C204F}" destId="{BFF63102-7FE0-41F4-8A13-C4D00B5BEE55}" srcOrd="1" destOrd="0" presId="urn:microsoft.com/office/officeart/2005/8/layout/pList2#1"/>
    <dgm:cxn modelId="{6F84A5DF-FEFC-4D45-810C-6DBCBE9D0908}" type="presParOf" srcId="{BFF63102-7FE0-41F4-8A13-C4D00B5BEE55}" destId="{FE5127D1-C7D5-47DA-B80F-A6848ADDAF1C}" srcOrd="0" destOrd="0" presId="urn:microsoft.com/office/officeart/2005/8/layout/pList2#1"/>
    <dgm:cxn modelId="{17E1BCFC-1ED6-4A9D-938C-8C32FEB45656}" type="presParOf" srcId="{FE5127D1-C7D5-47DA-B80F-A6848ADDAF1C}" destId="{56D2181B-948A-453E-A502-B0443AE625CD}" srcOrd="0" destOrd="0" presId="urn:microsoft.com/office/officeart/2005/8/layout/pList2#1"/>
    <dgm:cxn modelId="{8BB21FBD-2E28-43E9-8A47-742FB555E316}" type="presParOf" srcId="{FE5127D1-C7D5-47DA-B80F-A6848ADDAF1C}" destId="{9A198205-8478-4316-8072-01CAC18882F2}" srcOrd="1" destOrd="0" presId="urn:microsoft.com/office/officeart/2005/8/layout/pList2#1"/>
    <dgm:cxn modelId="{2671F9D6-A426-4347-9B39-86764FD5A043}" type="presParOf" srcId="{FE5127D1-C7D5-47DA-B80F-A6848ADDAF1C}" destId="{59EAD6FD-8547-4A36-9200-F5E5BEB0F95B}" srcOrd="2" destOrd="0" presId="urn:microsoft.com/office/officeart/2005/8/layout/pList2#1"/>
    <dgm:cxn modelId="{AB7DFB4C-6F4E-451F-9CAB-D092BEF59B4F}" type="presParOf" srcId="{BFF63102-7FE0-41F4-8A13-C4D00B5BEE55}" destId="{8AD17EDB-BF99-4924-A199-F57E99D695DA}" srcOrd="1" destOrd="0" presId="urn:microsoft.com/office/officeart/2005/8/layout/pList2#1"/>
    <dgm:cxn modelId="{E360AAFE-868E-4236-A0C8-DEE73FC2EAC5}" type="presParOf" srcId="{BFF63102-7FE0-41F4-8A13-C4D00B5BEE55}" destId="{538D2065-DD4F-498F-917E-CA1CD1D959FD}" srcOrd="2" destOrd="0" presId="urn:microsoft.com/office/officeart/2005/8/layout/pList2#1"/>
    <dgm:cxn modelId="{61AB2A9C-2F0E-400B-9F2D-AE36CCA3866E}" type="presParOf" srcId="{538D2065-DD4F-498F-917E-CA1CD1D959FD}" destId="{71B01A2B-70AE-453A-9E0A-950895FE537B}" srcOrd="0" destOrd="0" presId="urn:microsoft.com/office/officeart/2005/8/layout/pList2#1"/>
    <dgm:cxn modelId="{FA124131-3E68-4E25-86A0-2B0D4E28047B}" type="presParOf" srcId="{538D2065-DD4F-498F-917E-CA1CD1D959FD}" destId="{91F134C4-242F-4FFC-B0B8-C9E8DEE71868}" srcOrd="1" destOrd="0" presId="urn:microsoft.com/office/officeart/2005/8/layout/pList2#1"/>
    <dgm:cxn modelId="{04D72528-132D-4817-BAC4-722EACC626EC}" type="presParOf" srcId="{538D2065-DD4F-498F-917E-CA1CD1D959FD}" destId="{F3AC6869-BA95-4DCD-8E41-A85BB66D1D11}" srcOrd="2" destOrd="0" presId="urn:microsoft.com/office/officeart/2005/8/layout/pList2#1"/>
    <dgm:cxn modelId="{7F0C383F-4727-4A25-9C05-969EFCF74652}" type="presParOf" srcId="{BFF63102-7FE0-41F4-8A13-C4D00B5BEE55}" destId="{61340A52-5887-49A0-B990-55241F184F8B}" srcOrd="3" destOrd="0" presId="urn:microsoft.com/office/officeart/2005/8/layout/pList2#1"/>
    <dgm:cxn modelId="{9B668A0A-3810-4FF7-8323-56D66ED5ED06}" type="presParOf" srcId="{BFF63102-7FE0-41F4-8A13-C4D00B5BEE55}" destId="{96FE14AE-8E33-4117-BE0D-1B35C8ADE706}" srcOrd="4" destOrd="0" presId="urn:microsoft.com/office/officeart/2005/8/layout/pList2#1"/>
    <dgm:cxn modelId="{8EE44B2C-74A2-48C4-8C0F-D72ADDD211C4}" type="presParOf" srcId="{96FE14AE-8E33-4117-BE0D-1B35C8ADE706}" destId="{7D5CAACF-AACF-4F0E-8429-2A673FE7AA6C}" srcOrd="0" destOrd="0" presId="urn:microsoft.com/office/officeart/2005/8/layout/pList2#1"/>
    <dgm:cxn modelId="{83E7B5F6-A176-49F6-A61F-A63B8A71C534}" type="presParOf" srcId="{96FE14AE-8E33-4117-BE0D-1B35C8ADE706}" destId="{37446E54-AF1A-4ACF-A11E-7482B96B0190}" srcOrd="1" destOrd="0" presId="urn:microsoft.com/office/officeart/2005/8/layout/pList2#1"/>
    <dgm:cxn modelId="{7E461BB7-06C1-4724-90E7-6B3406AFDB44}" type="presParOf" srcId="{96FE14AE-8E33-4117-BE0D-1B35C8ADE706}" destId="{53E9B2AD-7393-4687-BDC0-FC545788BE36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639B1-B39C-40F5-8FFC-644AA81E01A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572A487-927B-481A-A155-588255D88F7E}">
      <dgm:prSet phldrT="[文本]"/>
      <dgm:spPr/>
      <dgm:t>
        <a:bodyPr/>
        <a:lstStyle/>
        <a:p>
          <a:r>
            <a:rPr lang="zh-CN" altLang="en-US" dirty="0" smtClean="0"/>
            <a:t>打包下载</a:t>
          </a:r>
          <a:endParaRPr lang="zh-CN" altLang="en-US" dirty="0"/>
        </a:p>
      </dgm:t>
    </dgm:pt>
    <dgm:pt modelId="{0F3FA782-6B9F-4DA3-BB2D-112093E65C42}" type="par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FCD0FEF0-0FB4-45D8-93E2-9568C2205E4C}" type="sib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9E98F6B3-AD9E-4FDE-8E28-247BFDD0A667}">
      <dgm:prSet phldrT="[文本]"/>
      <dgm:spPr/>
      <dgm:t>
        <a:bodyPr/>
        <a:lstStyle/>
        <a:p>
          <a:r>
            <a:rPr lang="zh-CN" altLang="en-US" dirty="0" smtClean="0"/>
            <a:t>计划目录</a:t>
          </a:r>
          <a:endParaRPr lang="zh-CN" altLang="en-US" dirty="0"/>
        </a:p>
      </dgm:t>
    </dgm:pt>
    <dgm:pt modelId="{3D41E240-524E-4068-BD40-205F18E47F4E}" type="par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168FE327-5CD0-43B8-B053-C9CBDD110055}" type="sib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AB320E12-B9C5-4B2F-BE4A-A78BBAB7859A}">
      <dgm:prSet phldrT="[文本]"/>
      <dgm:spPr/>
      <dgm:t>
        <a:bodyPr/>
        <a:lstStyle/>
        <a:p>
          <a:r>
            <a:rPr lang="zh-CN" altLang="en-US" dirty="0" smtClean="0"/>
            <a:t>快捷上传</a:t>
          </a:r>
          <a:endParaRPr lang="zh-CN" altLang="en-US" dirty="0"/>
        </a:p>
      </dgm:t>
    </dgm:pt>
    <dgm:pt modelId="{66C65047-2125-4EBF-953D-3EAA9F54D8DC}" type="par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3005A7B2-CD77-4424-89C1-EB0B23394637}" type="sib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B6E99DAA-6BA7-4D82-92FC-DBDC45A5515E}" type="pres">
      <dgm:prSet presAssocID="{491639B1-B39C-40F5-8FFC-644AA81E01A8}" presName="Name0" presStyleCnt="0">
        <dgm:presLayoutVars>
          <dgm:dir/>
          <dgm:resizeHandles val="exact"/>
        </dgm:presLayoutVars>
      </dgm:prSet>
      <dgm:spPr/>
    </dgm:pt>
    <dgm:pt modelId="{20D820DE-2644-44AA-8C62-655BCFC701DB}" type="pres">
      <dgm:prSet presAssocID="{491639B1-B39C-40F5-8FFC-644AA81E01A8}" presName="fgShape" presStyleLbl="fgShp" presStyleIdx="0" presStyleCnt="1"/>
      <dgm:spPr/>
    </dgm:pt>
    <dgm:pt modelId="{D6378D9B-7A6A-44B4-9FD7-E4B55B982675}" type="pres">
      <dgm:prSet presAssocID="{491639B1-B39C-40F5-8FFC-644AA81E01A8}" presName="linComp" presStyleCnt="0"/>
      <dgm:spPr/>
    </dgm:pt>
    <dgm:pt modelId="{6CBDF302-DDC2-4738-9D00-B6A75A8D7330}" type="pres">
      <dgm:prSet presAssocID="{B572A487-927B-481A-A155-588255D88F7E}" presName="compNode" presStyleCnt="0"/>
      <dgm:spPr/>
    </dgm:pt>
    <dgm:pt modelId="{367529FE-7A17-47BE-B130-77D76A1D9BC8}" type="pres">
      <dgm:prSet presAssocID="{B572A487-927B-481A-A155-588255D88F7E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C9B598F4-100C-4129-B5DF-0B382ADB1BF8}" type="pres">
      <dgm:prSet presAssocID="{B572A487-927B-481A-A155-588255D88F7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2D430-561E-494A-8D92-D5DE4F99314E}" type="pres">
      <dgm:prSet presAssocID="{B572A487-927B-481A-A155-588255D88F7E}" presName="invisiNode" presStyleLbl="node1" presStyleIdx="0" presStyleCnt="3"/>
      <dgm:spPr/>
    </dgm:pt>
    <dgm:pt modelId="{FA7DE1FA-8396-465E-96BB-1E75B929DBCE}" type="pres">
      <dgm:prSet presAssocID="{B572A487-927B-481A-A155-588255D88F7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18DEFC1-3BC1-4AA6-95C9-B3D86F57C59E}" type="pres">
      <dgm:prSet presAssocID="{FCD0FEF0-0FB4-45D8-93E2-9568C2205E4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404835-7FA1-4156-8978-07B011F58CD0}" type="pres">
      <dgm:prSet presAssocID="{9E98F6B3-AD9E-4FDE-8E28-247BFDD0A667}" presName="compNode" presStyleCnt="0"/>
      <dgm:spPr/>
    </dgm:pt>
    <dgm:pt modelId="{1623CBE0-36B8-4304-916D-F15A49BEA754}" type="pres">
      <dgm:prSet presAssocID="{9E98F6B3-AD9E-4FDE-8E28-247BFDD0A667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BD88F1F7-0CF7-4A6E-A3C4-7E38D31DABAF}" type="pres">
      <dgm:prSet presAssocID="{9E98F6B3-AD9E-4FDE-8E28-247BFDD0A66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118C-038C-489A-96E9-22DD6603D81C}" type="pres">
      <dgm:prSet presAssocID="{9E98F6B3-AD9E-4FDE-8E28-247BFDD0A667}" presName="invisiNode" presStyleLbl="node1" presStyleIdx="1" presStyleCnt="3"/>
      <dgm:spPr/>
    </dgm:pt>
    <dgm:pt modelId="{F8E7F3C8-9003-4F28-8A5A-3E94A639507D}" type="pres">
      <dgm:prSet presAssocID="{9E98F6B3-AD9E-4FDE-8E28-247BFDD0A66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7DFD75B-A943-4C31-8D24-8018788CE5FB}" type="pres">
      <dgm:prSet presAssocID="{168FE327-5CD0-43B8-B053-C9CBDD11005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3B92C9-D404-4D5D-9E4D-0CAD372E8E91}" type="pres">
      <dgm:prSet presAssocID="{AB320E12-B9C5-4B2F-BE4A-A78BBAB7859A}" presName="compNode" presStyleCnt="0"/>
      <dgm:spPr/>
    </dgm:pt>
    <dgm:pt modelId="{72365849-68B1-4495-B207-871B9A8DF1D7}" type="pres">
      <dgm:prSet presAssocID="{AB320E12-B9C5-4B2F-BE4A-A78BBAB7859A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B862EEFF-59BE-408A-9116-E569C85D3A14}" type="pres">
      <dgm:prSet presAssocID="{AB320E12-B9C5-4B2F-BE4A-A78BBAB7859A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ABBA1-5926-41D1-95B7-C8AC65723016}" type="pres">
      <dgm:prSet presAssocID="{AB320E12-B9C5-4B2F-BE4A-A78BBAB7859A}" presName="invisiNode" presStyleLbl="node1" presStyleIdx="2" presStyleCnt="3"/>
      <dgm:spPr/>
    </dgm:pt>
    <dgm:pt modelId="{F462B757-CCB5-40E6-9967-1F2BD073722A}" type="pres">
      <dgm:prSet presAssocID="{AB320E12-B9C5-4B2F-BE4A-A78BBAB7859A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AD25561-5E71-4729-8A6F-394D9E1A00C1}" srcId="{491639B1-B39C-40F5-8FFC-644AA81E01A8}" destId="{B572A487-927B-481A-A155-588255D88F7E}" srcOrd="0" destOrd="0" parTransId="{0F3FA782-6B9F-4DA3-BB2D-112093E65C42}" sibTransId="{FCD0FEF0-0FB4-45D8-93E2-9568C2205E4C}"/>
    <dgm:cxn modelId="{83483694-BA1E-4567-A25F-4713CFF6E730}" type="presOf" srcId="{168FE327-5CD0-43B8-B053-C9CBDD110055}" destId="{D7DFD75B-A943-4C31-8D24-8018788CE5FB}" srcOrd="0" destOrd="0" presId="urn:microsoft.com/office/officeart/2005/8/layout/hList7"/>
    <dgm:cxn modelId="{DAA65795-D55C-420C-8A7D-47F49D6EFEE5}" type="presOf" srcId="{B572A487-927B-481A-A155-588255D88F7E}" destId="{C9B598F4-100C-4129-B5DF-0B382ADB1BF8}" srcOrd="1" destOrd="0" presId="urn:microsoft.com/office/officeart/2005/8/layout/hList7"/>
    <dgm:cxn modelId="{2267C209-5056-463E-87A8-EE0A890DAF8F}" type="presOf" srcId="{AB320E12-B9C5-4B2F-BE4A-A78BBAB7859A}" destId="{B862EEFF-59BE-408A-9116-E569C85D3A14}" srcOrd="1" destOrd="0" presId="urn:microsoft.com/office/officeart/2005/8/layout/hList7"/>
    <dgm:cxn modelId="{76769EA5-34DE-40B7-ADB6-63741AB5C10D}" srcId="{491639B1-B39C-40F5-8FFC-644AA81E01A8}" destId="{9E98F6B3-AD9E-4FDE-8E28-247BFDD0A667}" srcOrd="1" destOrd="0" parTransId="{3D41E240-524E-4068-BD40-205F18E47F4E}" sibTransId="{168FE327-5CD0-43B8-B053-C9CBDD110055}"/>
    <dgm:cxn modelId="{0CB945A1-8B27-4D6C-B3A0-E9C6BE6A84AD}" type="presOf" srcId="{FCD0FEF0-0FB4-45D8-93E2-9568C2205E4C}" destId="{918DEFC1-3BC1-4AA6-95C9-B3D86F57C59E}" srcOrd="0" destOrd="0" presId="urn:microsoft.com/office/officeart/2005/8/layout/hList7"/>
    <dgm:cxn modelId="{9E54A2A1-4CA6-4D6D-B875-E30DFD5BB97C}" type="presOf" srcId="{9E98F6B3-AD9E-4FDE-8E28-247BFDD0A667}" destId="{BD88F1F7-0CF7-4A6E-A3C4-7E38D31DABAF}" srcOrd="1" destOrd="0" presId="urn:microsoft.com/office/officeart/2005/8/layout/hList7"/>
    <dgm:cxn modelId="{054102F9-7BA2-4918-8A95-198EBAA65000}" type="presOf" srcId="{9E98F6B3-AD9E-4FDE-8E28-247BFDD0A667}" destId="{1623CBE0-36B8-4304-916D-F15A49BEA754}" srcOrd="0" destOrd="0" presId="urn:microsoft.com/office/officeart/2005/8/layout/hList7"/>
    <dgm:cxn modelId="{ADACE6A0-A32C-4728-9BBD-8A1D58E9B3B1}" type="presOf" srcId="{AB320E12-B9C5-4B2F-BE4A-A78BBAB7859A}" destId="{72365849-68B1-4495-B207-871B9A8DF1D7}" srcOrd="0" destOrd="0" presId="urn:microsoft.com/office/officeart/2005/8/layout/hList7"/>
    <dgm:cxn modelId="{4BCDFCBF-D98E-4D54-BA72-706B94C3A135}" srcId="{491639B1-B39C-40F5-8FFC-644AA81E01A8}" destId="{AB320E12-B9C5-4B2F-BE4A-A78BBAB7859A}" srcOrd="2" destOrd="0" parTransId="{66C65047-2125-4EBF-953D-3EAA9F54D8DC}" sibTransId="{3005A7B2-CD77-4424-89C1-EB0B23394637}"/>
    <dgm:cxn modelId="{F616A6E4-2BD1-4480-BE43-F4C900D4CDA0}" type="presOf" srcId="{B572A487-927B-481A-A155-588255D88F7E}" destId="{367529FE-7A17-47BE-B130-77D76A1D9BC8}" srcOrd="0" destOrd="0" presId="urn:microsoft.com/office/officeart/2005/8/layout/hList7"/>
    <dgm:cxn modelId="{CD3F8E21-EFF7-4947-BD0B-98B91E9E692D}" type="presOf" srcId="{491639B1-B39C-40F5-8FFC-644AA81E01A8}" destId="{B6E99DAA-6BA7-4D82-92FC-DBDC45A5515E}" srcOrd="0" destOrd="0" presId="urn:microsoft.com/office/officeart/2005/8/layout/hList7"/>
    <dgm:cxn modelId="{E62B92C1-5688-4A7E-AB05-96871C56DC75}" type="presParOf" srcId="{B6E99DAA-6BA7-4D82-92FC-DBDC45A5515E}" destId="{20D820DE-2644-44AA-8C62-655BCFC701DB}" srcOrd="0" destOrd="0" presId="urn:microsoft.com/office/officeart/2005/8/layout/hList7"/>
    <dgm:cxn modelId="{899D7D5B-CA7B-4A98-B4FC-E59CAF252AAD}" type="presParOf" srcId="{B6E99DAA-6BA7-4D82-92FC-DBDC45A5515E}" destId="{D6378D9B-7A6A-44B4-9FD7-E4B55B982675}" srcOrd="1" destOrd="0" presId="urn:microsoft.com/office/officeart/2005/8/layout/hList7"/>
    <dgm:cxn modelId="{A7E3A2C4-FEEE-4187-957F-0B625F5F10F3}" type="presParOf" srcId="{D6378D9B-7A6A-44B4-9FD7-E4B55B982675}" destId="{6CBDF302-DDC2-4738-9D00-B6A75A8D7330}" srcOrd="0" destOrd="0" presId="urn:microsoft.com/office/officeart/2005/8/layout/hList7"/>
    <dgm:cxn modelId="{412F71FD-A639-449F-B017-3F79FAD29E62}" type="presParOf" srcId="{6CBDF302-DDC2-4738-9D00-B6A75A8D7330}" destId="{367529FE-7A17-47BE-B130-77D76A1D9BC8}" srcOrd="0" destOrd="0" presId="urn:microsoft.com/office/officeart/2005/8/layout/hList7"/>
    <dgm:cxn modelId="{29DE4786-19CE-452D-A9D6-2AE432E8EE74}" type="presParOf" srcId="{6CBDF302-DDC2-4738-9D00-B6A75A8D7330}" destId="{C9B598F4-100C-4129-B5DF-0B382ADB1BF8}" srcOrd="1" destOrd="0" presId="urn:microsoft.com/office/officeart/2005/8/layout/hList7"/>
    <dgm:cxn modelId="{9403CD60-0023-45FB-97FF-EFDC90B61D01}" type="presParOf" srcId="{6CBDF302-DDC2-4738-9D00-B6A75A8D7330}" destId="{A892D430-561E-494A-8D92-D5DE4F99314E}" srcOrd="2" destOrd="0" presId="urn:microsoft.com/office/officeart/2005/8/layout/hList7"/>
    <dgm:cxn modelId="{9F88EBDE-9568-46C4-9542-A62E4472BB17}" type="presParOf" srcId="{6CBDF302-DDC2-4738-9D00-B6A75A8D7330}" destId="{FA7DE1FA-8396-465E-96BB-1E75B929DBCE}" srcOrd="3" destOrd="0" presId="urn:microsoft.com/office/officeart/2005/8/layout/hList7"/>
    <dgm:cxn modelId="{6CE52260-F52F-4A24-9B5B-9E3179F6DFD6}" type="presParOf" srcId="{D6378D9B-7A6A-44B4-9FD7-E4B55B982675}" destId="{918DEFC1-3BC1-4AA6-95C9-B3D86F57C59E}" srcOrd="1" destOrd="0" presId="urn:microsoft.com/office/officeart/2005/8/layout/hList7"/>
    <dgm:cxn modelId="{ECE5D63F-76EE-47FC-9A1F-33D8DD4C3B12}" type="presParOf" srcId="{D6378D9B-7A6A-44B4-9FD7-E4B55B982675}" destId="{B2404835-7FA1-4156-8978-07B011F58CD0}" srcOrd="2" destOrd="0" presId="urn:microsoft.com/office/officeart/2005/8/layout/hList7"/>
    <dgm:cxn modelId="{692CD5FC-1975-40AC-941E-6FFB917AF4D8}" type="presParOf" srcId="{B2404835-7FA1-4156-8978-07B011F58CD0}" destId="{1623CBE0-36B8-4304-916D-F15A49BEA754}" srcOrd="0" destOrd="0" presId="urn:microsoft.com/office/officeart/2005/8/layout/hList7"/>
    <dgm:cxn modelId="{6E230CF2-657C-4F6C-AA28-8E516B7CBD05}" type="presParOf" srcId="{B2404835-7FA1-4156-8978-07B011F58CD0}" destId="{BD88F1F7-0CF7-4A6E-A3C4-7E38D31DABAF}" srcOrd="1" destOrd="0" presId="urn:microsoft.com/office/officeart/2005/8/layout/hList7"/>
    <dgm:cxn modelId="{884EA9B5-A048-4304-ADD2-CF6743C450EE}" type="presParOf" srcId="{B2404835-7FA1-4156-8978-07B011F58CD0}" destId="{D3AF118C-038C-489A-96E9-22DD6603D81C}" srcOrd="2" destOrd="0" presId="urn:microsoft.com/office/officeart/2005/8/layout/hList7"/>
    <dgm:cxn modelId="{34079EC3-F1F9-41C4-90EB-EF7A077E893A}" type="presParOf" srcId="{B2404835-7FA1-4156-8978-07B011F58CD0}" destId="{F8E7F3C8-9003-4F28-8A5A-3E94A639507D}" srcOrd="3" destOrd="0" presId="urn:microsoft.com/office/officeart/2005/8/layout/hList7"/>
    <dgm:cxn modelId="{D093606D-D202-4C6B-ABCE-F2A008164A8C}" type="presParOf" srcId="{D6378D9B-7A6A-44B4-9FD7-E4B55B982675}" destId="{D7DFD75B-A943-4C31-8D24-8018788CE5FB}" srcOrd="3" destOrd="0" presId="urn:microsoft.com/office/officeart/2005/8/layout/hList7"/>
    <dgm:cxn modelId="{5326CCF5-6357-4293-94CC-DEA841A70987}" type="presParOf" srcId="{D6378D9B-7A6A-44B4-9FD7-E4B55B982675}" destId="{4B3B92C9-D404-4D5D-9E4D-0CAD372E8E91}" srcOrd="4" destOrd="0" presId="urn:microsoft.com/office/officeart/2005/8/layout/hList7"/>
    <dgm:cxn modelId="{644DDD8B-DE4D-44FD-BB66-64CFC16E58BC}" type="presParOf" srcId="{4B3B92C9-D404-4D5D-9E4D-0CAD372E8E91}" destId="{72365849-68B1-4495-B207-871B9A8DF1D7}" srcOrd="0" destOrd="0" presId="urn:microsoft.com/office/officeart/2005/8/layout/hList7"/>
    <dgm:cxn modelId="{1A0E0C21-2DF4-46CF-A341-521C5E1775D1}" type="presParOf" srcId="{4B3B92C9-D404-4D5D-9E4D-0CAD372E8E91}" destId="{B862EEFF-59BE-408A-9116-E569C85D3A14}" srcOrd="1" destOrd="0" presId="urn:microsoft.com/office/officeart/2005/8/layout/hList7"/>
    <dgm:cxn modelId="{1A5FF69E-1DA7-477E-9546-34CEA3EED014}" type="presParOf" srcId="{4B3B92C9-D404-4D5D-9E4D-0CAD372E8E91}" destId="{628ABBA1-5926-41D1-95B7-C8AC65723016}" srcOrd="2" destOrd="0" presId="urn:microsoft.com/office/officeart/2005/8/layout/hList7"/>
    <dgm:cxn modelId="{570E0E2A-9B1B-43BC-9690-B6928106E97C}" type="presParOf" srcId="{4B3B92C9-D404-4D5D-9E4D-0CAD372E8E91}" destId="{F462B757-CCB5-40E6-9967-1F2BD073722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586AC-0DC0-4987-937A-10E01CD175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659B4-1E02-40B9-A468-A76AE074C7CD}">
      <dgm:prSet phldrT="[文本]"/>
      <dgm:spPr/>
      <dgm:t>
        <a:bodyPr/>
        <a:lstStyle/>
        <a:p>
          <a:r>
            <a:rPr lang="zh-CN" altLang="en-US" dirty="0" smtClean="0"/>
            <a:t>权限设计</a:t>
          </a:r>
          <a:endParaRPr lang="zh-CN" altLang="en-US" dirty="0"/>
        </a:p>
      </dgm:t>
    </dgm:pt>
    <dgm:pt modelId="{3B414E7C-F3AE-4D16-8B49-7AB66317B4C5}" type="par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09BB5F32-1C93-4B24-BB08-D0F183C9EFB5}" type="sib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A93FFD11-8FE1-4771-9BC9-750EC6EAF516}">
      <dgm:prSet phldrT="[文本]"/>
      <dgm:spPr/>
      <dgm:t>
        <a:bodyPr/>
        <a:lstStyle/>
        <a:p>
          <a:r>
            <a:rPr lang="zh-CN" altLang="en-US" dirty="0" smtClean="0"/>
            <a:t>访问权限</a:t>
          </a:r>
          <a:endParaRPr lang="zh-CN" altLang="en-US" dirty="0"/>
        </a:p>
      </dgm:t>
    </dgm:pt>
    <dgm:pt modelId="{96746295-09BE-4733-8918-7A4CC243332B}" type="par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80410760-69C5-4CC6-84BF-2A83E4D6D2EA}" type="sib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A7166838-E5D3-4BAD-A80C-C0D786882662}">
      <dgm:prSet phldrT="[文本]"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地址段</a:t>
          </a:r>
          <a:endParaRPr lang="zh-CN" altLang="en-US" dirty="0"/>
        </a:p>
      </dgm:t>
    </dgm:pt>
    <dgm:pt modelId="{A70E0DF8-AB36-4D50-BE16-395E4A625665}" type="par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C0DD0B69-5E93-4A8F-B281-1B19B840D920}" type="sib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34A3F913-E23D-4F20-B785-12BD03D9F12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F83583D1-E3CB-45DA-86C9-56938FE82C72}" type="par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DD4949CD-B95C-49B4-918A-2EFDED9F8946}" type="sib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FFA00069-65DC-4742-8F9D-459736AC1B51}">
      <dgm:prSet phldrT="[文本]"/>
      <dgm:spPr/>
      <dgm:t>
        <a:bodyPr/>
        <a:lstStyle/>
        <a:p>
          <a:r>
            <a:rPr lang="zh-CN" altLang="en-US" dirty="0" smtClean="0"/>
            <a:t>写权限</a:t>
          </a:r>
          <a:endParaRPr lang="zh-CN" altLang="en-US" dirty="0"/>
        </a:p>
      </dgm:t>
    </dgm:pt>
    <dgm:pt modelId="{F3054785-74A8-454D-B358-10835FA128BA}" type="par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29C691D9-5FCC-4480-A741-BFEC579F9170}" type="sib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AEDF0F87-4CBA-48AA-A545-EFB73456DDC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478EB832-7E3C-45B1-B38D-66C3EC075F80}" type="par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E28BAE44-87A7-4167-A232-6007182D221D}" type="sib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5AACAFF0-DDE5-4553-9CE3-874BB6BAF8AC}" type="pres">
      <dgm:prSet presAssocID="{A9D586AC-0DC0-4987-937A-10E01CD175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7453233-92DF-434F-A313-E0B793F98B4F}" type="pres">
      <dgm:prSet presAssocID="{1A1659B4-1E02-40B9-A468-A76AE074C7CD}" presName="hierRoot1" presStyleCnt="0"/>
      <dgm:spPr/>
    </dgm:pt>
    <dgm:pt modelId="{796A3507-1375-4F1C-A3A3-C9F31F4C64FA}" type="pres">
      <dgm:prSet presAssocID="{1A1659B4-1E02-40B9-A468-A76AE074C7CD}" presName="composite" presStyleCnt="0"/>
      <dgm:spPr/>
    </dgm:pt>
    <dgm:pt modelId="{66E3B928-B225-4EA4-B3FE-4BF754D62AE0}" type="pres">
      <dgm:prSet presAssocID="{1A1659B4-1E02-40B9-A468-A76AE074C7CD}" presName="background" presStyleLbl="node0" presStyleIdx="0" presStyleCnt="1"/>
      <dgm:spPr/>
    </dgm:pt>
    <dgm:pt modelId="{480A3965-930F-4C23-BD73-7BF6C1E5941E}" type="pres">
      <dgm:prSet presAssocID="{1A1659B4-1E02-40B9-A468-A76AE074C7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EAED2-DA59-4397-8EC5-4333ED88E424}" type="pres">
      <dgm:prSet presAssocID="{1A1659B4-1E02-40B9-A468-A76AE074C7CD}" presName="hierChild2" presStyleCnt="0"/>
      <dgm:spPr/>
    </dgm:pt>
    <dgm:pt modelId="{2FC058D6-E529-4DC1-8E75-5F6826BF6BDB}" type="pres">
      <dgm:prSet presAssocID="{96746295-09BE-4733-8918-7A4CC243332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2DF8BBB6-30B8-4424-BD60-4C27B18B6F2A}" type="pres">
      <dgm:prSet presAssocID="{A93FFD11-8FE1-4771-9BC9-750EC6EAF516}" presName="hierRoot2" presStyleCnt="0"/>
      <dgm:spPr/>
    </dgm:pt>
    <dgm:pt modelId="{793CC623-AB44-4CD3-965F-CEA7D24ECFFC}" type="pres">
      <dgm:prSet presAssocID="{A93FFD11-8FE1-4771-9BC9-750EC6EAF516}" presName="composite2" presStyleCnt="0"/>
      <dgm:spPr/>
    </dgm:pt>
    <dgm:pt modelId="{85EF73CD-CFB2-4180-BBBC-DCB3A464182C}" type="pres">
      <dgm:prSet presAssocID="{A93FFD11-8FE1-4771-9BC9-750EC6EAF516}" presName="background2" presStyleLbl="node2" presStyleIdx="0" presStyleCnt="2"/>
      <dgm:spPr/>
    </dgm:pt>
    <dgm:pt modelId="{25331546-374D-42D8-91D7-8007B315742B}" type="pres">
      <dgm:prSet presAssocID="{A93FFD11-8FE1-4771-9BC9-750EC6EAF51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CD347-37E8-4AC2-B25F-F3792314A4B9}" type="pres">
      <dgm:prSet presAssocID="{A93FFD11-8FE1-4771-9BC9-750EC6EAF516}" presName="hierChild3" presStyleCnt="0"/>
      <dgm:spPr/>
    </dgm:pt>
    <dgm:pt modelId="{D8D9E677-B8C6-4493-8058-C1866ECEBEBE}" type="pres">
      <dgm:prSet presAssocID="{A70E0DF8-AB36-4D50-BE16-395E4A625665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005FCB9-3813-40CF-AF5C-50C433AE98C5}" type="pres">
      <dgm:prSet presAssocID="{A7166838-E5D3-4BAD-A80C-C0D786882662}" presName="hierRoot3" presStyleCnt="0"/>
      <dgm:spPr/>
    </dgm:pt>
    <dgm:pt modelId="{15368B75-19E2-4A41-876F-45CC4621BE71}" type="pres">
      <dgm:prSet presAssocID="{A7166838-E5D3-4BAD-A80C-C0D786882662}" presName="composite3" presStyleCnt="0"/>
      <dgm:spPr/>
    </dgm:pt>
    <dgm:pt modelId="{B50213C9-6EF4-4DBE-B31C-5733A4BE7B65}" type="pres">
      <dgm:prSet presAssocID="{A7166838-E5D3-4BAD-A80C-C0D786882662}" presName="background3" presStyleLbl="node3" presStyleIdx="0" presStyleCnt="3"/>
      <dgm:spPr/>
    </dgm:pt>
    <dgm:pt modelId="{944D84B1-D789-4A59-BEF5-0AB63BBCD9D6}" type="pres">
      <dgm:prSet presAssocID="{A7166838-E5D3-4BAD-A80C-C0D78688266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21C337-188C-4A4A-A7D2-2CF38B2266D1}" type="pres">
      <dgm:prSet presAssocID="{A7166838-E5D3-4BAD-A80C-C0D786882662}" presName="hierChild4" presStyleCnt="0"/>
      <dgm:spPr/>
    </dgm:pt>
    <dgm:pt modelId="{80B87061-AD1F-4489-8BC0-287DEE8D801B}" type="pres">
      <dgm:prSet presAssocID="{F83583D1-E3CB-45DA-86C9-56938FE82C72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19929ADE-20F6-47FA-8329-D0290E0637DC}" type="pres">
      <dgm:prSet presAssocID="{34A3F913-E23D-4F20-B785-12BD03D9F127}" presName="hierRoot3" presStyleCnt="0"/>
      <dgm:spPr/>
    </dgm:pt>
    <dgm:pt modelId="{29F24452-3A62-4EDA-9BF9-7F4A84B4DA11}" type="pres">
      <dgm:prSet presAssocID="{34A3F913-E23D-4F20-B785-12BD03D9F127}" presName="composite3" presStyleCnt="0"/>
      <dgm:spPr/>
    </dgm:pt>
    <dgm:pt modelId="{A17AAAE7-1486-46BF-ABAA-B1EFB4B72DC5}" type="pres">
      <dgm:prSet presAssocID="{34A3F913-E23D-4F20-B785-12BD03D9F127}" presName="background3" presStyleLbl="node3" presStyleIdx="1" presStyleCnt="3"/>
      <dgm:spPr/>
    </dgm:pt>
    <dgm:pt modelId="{84D1EB0F-39E5-41FD-B839-A62CE71C5385}" type="pres">
      <dgm:prSet presAssocID="{34A3F913-E23D-4F20-B785-12BD03D9F12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CCB2D4-C6D9-42E4-8A01-835EA2B1E6AD}" type="pres">
      <dgm:prSet presAssocID="{34A3F913-E23D-4F20-B785-12BD03D9F127}" presName="hierChild4" presStyleCnt="0"/>
      <dgm:spPr/>
    </dgm:pt>
    <dgm:pt modelId="{447823D9-3360-4444-9563-67428E41C0A4}" type="pres">
      <dgm:prSet presAssocID="{F3054785-74A8-454D-B358-10835FA128B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1C4D416-AA25-43E5-AB39-3D5A448A2D46}" type="pres">
      <dgm:prSet presAssocID="{FFA00069-65DC-4742-8F9D-459736AC1B51}" presName="hierRoot2" presStyleCnt="0"/>
      <dgm:spPr/>
    </dgm:pt>
    <dgm:pt modelId="{148ECB3A-2907-4303-A841-EA96002DC71F}" type="pres">
      <dgm:prSet presAssocID="{FFA00069-65DC-4742-8F9D-459736AC1B51}" presName="composite2" presStyleCnt="0"/>
      <dgm:spPr/>
    </dgm:pt>
    <dgm:pt modelId="{707A1194-B3D9-4140-BDEC-A99142FFB133}" type="pres">
      <dgm:prSet presAssocID="{FFA00069-65DC-4742-8F9D-459736AC1B51}" presName="background2" presStyleLbl="node2" presStyleIdx="1" presStyleCnt="2"/>
      <dgm:spPr/>
    </dgm:pt>
    <dgm:pt modelId="{5D1714F9-5C4B-4AD9-AC99-11AB577DCF20}" type="pres">
      <dgm:prSet presAssocID="{FFA00069-65DC-4742-8F9D-459736AC1B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1262F1-24DF-497E-A6AE-AA4A32A373C0}" type="pres">
      <dgm:prSet presAssocID="{FFA00069-65DC-4742-8F9D-459736AC1B51}" presName="hierChild3" presStyleCnt="0"/>
      <dgm:spPr/>
    </dgm:pt>
    <dgm:pt modelId="{D2DE81DC-F755-47F2-A374-1CF7C0FCB1B9}" type="pres">
      <dgm:prSet presAssocID="{478EB832-7E3C-45B1-B38D-66C3EC075F8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881F23-1334-4DFC-8E7E-E276689BFFE8}" type="pres">
      <dgm:prSet presAssocID="{AEDF0F87-4CBA-48AA-A545-EFB73456DDC7}" presName="hierRoot3" presStyleCnt="0"/>
      <dgm:spPr/>
    </dgm:pt>
    <dgm:pt modelId="{9B503CF9-CE26-43CA-8FCF-DAF3F37017E8}" type="pres">
      <dgm:prSet presAssocID="{AEDF0F87-4CBA-48AA-A545-EFB73456DDC7}" presName="composite3" presStyleCnt="0"/>
      <dgm:spPr/>
    </dgm:pt>
    <dgm:pt modelId="{48602C31-13E7-4F40-B197-CC7FFB048F25}" type="pres">
      <dgm:prSet presAssocID="{AEDF0F87-4CBA-48AA-A545-EFB73456DDC7}" presName="background3" presStyleLbl="node3" presStyleIdx="2" presStyleCnt="3"/>
      <dgm:spPr/>
    </dgm:pt>
    <dgm:pt modelId="{E07DD245-D333-4D7A-9983-89CAFE5FFC2D}" type="pres">
      <dgm:prSet presAssocID="{AEDF0F87-4CBA-48AA-A545-EFB73456DDC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4524F-FAA4-4A00-9D31-CDEE3CF1EBD1}" type="pres">
      <dgm:prSet presAssocID="{AEDF0F87-4CBA-48AA-A545-EFB73456DDC7}" presName="hierChild4" presStyleCnt="0"/>
      <dgm:spPr/>
    </dgm:pt>
  </dgm:ptLst>
  <dgm:cxnLst>
    <dgm:cxn modelId="{8DBD672D-6630-4D2C-B591-47165C2511E2}" type="presOf" srcId="{A93FFD11-8FE1-4771-9BC9-750EC6EAF516}" destId="{25331546-374D-42D8-91D7-8007B315742B}" srcOrd="0" destOrd="0" presId="urn:microsoft.com/office/officeart/2005/8/layout/hierarchy1"/>
    <dgm:cxn modelId="{B91E1FB2-26CE-4EE0-B276-D542B29F0735}" type="presOf" srcId="{F83583D1-E3CB-45DA-86C9-56938FE82C72}" destId="{80B87061-AD1F-4489-8BC0-287DEE8D801B}" srcOrd="0" destOrd="0" presId="urn:microsoft.com/office/officeart/2005/8/layout/hierarchy1"/>
    <dgm:cxn modelId="{03939DF6-0A03-4E34-BA3F-B9EF207C0C63}" type="presOf" srcId="{34A3F913-E23D-4F20-B785-12BD03D9F127}" destId="{84D1EB0F-39E5-41FD-B839-A62CE71C5385}" srcOrd="0" destOrd="0" presId="urn:microsoft.com/office/officeart/2005/8/layout/hierarchy1"/>
    <dgm:cxn modelId="{5E36255B-E2D5-46FE-9B17-5E2523768B9C}" srcId="{A9D586AC-0DC0-4987-937A-10E01CD17513}" destId="{1A1659B4-1E02-40B9-A468-A76AE074C7CD}" srcOrd="0" destOrd="0" parTransId="{3B414E7C-F3AE-4D16-8B49-7AB66317B4C5}" sibTransId="{09BB5F32-1C93-4B24-BB08-D0F183C9EFB5}"/>
    <dgm:cxn modelId="{9C2489C1-2881-4DDC-8623-A3869341FAE4}" srcId="{FFA00069-65DC-4742-8F9D-459736AC1B51}" destId="{AEDF0F87-4CBA-48AA-A545-EFB73456DDC7}" srcOrd="0" destOrd="0" parTransId="{478EB832-7E3C-45B1-B38D-66C3EC075F80}" sibTransId="{E28BAE44-87A7-4167-A232-6007182D221D}"/>
    <dgm:cxn modelId="{F73C6216-5427-4AE0-9A43-E85D2ACBBBE8}" type="presOf" srcId="{AEDF0F87-4CBA-48AA-A545-EFB73456DDC7}" destId="{E07DD245-D333-4D7A-9983-89CAFE5FFC2D}" srcOrd="0" destOrd="0" presId="urn:microsoft.com/office/officeart/2005/8/layout/hierarchy1"/>
    <dgm:cxn modelId="{1D3A0381-0649-449C-AFDD-9778DC10F546}" type="presOf" srcId="{96746295-09BE-4733-8918-7A4CC243332B}" destId="{2FC058D6-E529-4DC1-8E75-5F6826BF6BDB}" srcOrd="0" destOrd="0" presId="urn:microsoft.com/office/officeart/2005/8/layout/hierarchy1"/>
    <dgm:cxn modelId="{A50856B4-24E4-4AD9-8ED3-87601E0F78FE}" type="presOf" srcId="{A9D586AC-0DC0-4987-937A-10E01CD17513}" destId="{5AACAFF0-DDE5-4553-9CE3-874BB6BAF8AC}" srcOrd="0" destOrd="0" presId="urn:microsoft.com/office/officeart/2005/8/layout/hierarchy1"/>
    <dgm:cxn modelId="{70DA79E3-5A1E-45DD-8D3D-5D0EBAB1A3E3}" srcId="{A93FFD11-8FE1-4771-9BC9-750EC6EAF516}" destId="{34A3F913-E23D-4F20-B785-12BD03D9F127}" srcOrd="1" destOrd="0" parTransId="{F83583D1-E3CB-45DA-86C9-56938FE82C72}" sibTransId="{DD4949CD-B95C-49B4-918A-2EFDED9F8946}"/>
    <dgm:cxn modelId="{171F0845-789A-4452-89A4-D3FBE1101C7A}" type="presOf" srcId="{F3054785-74A8-454D-B358-10835FA128BA}" destId="{447823D9-3360-4444-9563-67428E41C0A4}" srcOrd="0" destOrd="0" presId="urn:microsoft.com/office/officeart/2005/8/layout/hierarchy1"/>
    <dgm:cxn modelId="{44CF7797-9040-436F-AE5E-76354655FAEA}" type="presOf" srcId="{478EB832-7E3C-45B1-B38D-66C3EC075F80}" destId="{D2DE81DC-F755-47F2-A374-1CF7C0FCB1B9}" srcOrd="0" destOrd="0" presId="urn:microsoft.com/office/officeart/2005/8/layout/hierarchy1"/>
    <dgm:cxn modelId="{C3618A2A-950C-4577-872B-13660D80C0CF}" type="presOf" srcId="{A7166838-E5D3-4BAD-A80C-C0D786882662}" destId="{944D84B1-D789-4A59-BEF5-0AB63BBCD9D6}" srcOrd="0" destOrd="0" presId="urn:microsoft.com/office/officeart/2005/8/layout/hierarchy1"/>
    <dgm:cxn modelId="{C808A678-EC9A-403F-AB5C-DB17B9BCBB4D}" srcId="{1A1659B4-1E02-40B9-A468-A76AE074C7CD}" destId="{FFA00069-65DC-4742-8F9D-459736AC1B51}" srcOrd="1" destOrd="0" parTransId="{F3054785-74A8-454D-B358-10835FA128BA}" sibTransId="{29C691D9-5FCC-4480-A741-BFEC579F9170}"/>
    <dgm:cxn modelId="{2647C74F-01A0-407B-BF9A-3DA5CB901942}" srcId="{A93FFD11-8FE1-4771-9BC9-750EC6EAF516}" destId="{A7166838-E5D3-4BAD-A80C-C0D786882662}" srcOrd="0" destOrd="0" parTransId="{A70E0DF8-AB36-4D50-BE16-395E4A625665}" sibTransId="{C0DD0B69-5E93-4A8F-B281-1B19B840D920}"/>
    <dgm:cxn modelId="{BD46A7F5-60ED-4C1C-81CC-DB0177B019E6}" srcId="{1A1659B4-1E02-40B9-A468-A76AE074C7CD}" destId="{A93FFD11-8FE1-4771-9BC9-750EC6EAF516}" srcOrd="0" destOrd="0" parTransId="{96746295-09BE-4733-8918-7A4CC243332B}" sibTransId="{80410760-69C5-4CC6-84BF-2A83E4D6D2EA}"/>
    <dgm:cxn modelId="{96C26215-A7DE-472B-B8EF-E8223AAFFAE3}" type="presOf" srcId="{FFA00069-65DC-4742-8F9D-459736AC1B51}" destId="{5D1714F9-5C4B-4AD9-AC99-11AB577DCF20}" srcOrd="0" destOrd="0" presId="urn:microsoft.com/office/officeart/2005/8/layout/hierarchy1"/>
    <dgm:cxn modelId="{5362D74D-0B1A-480E-8B91-E8C0A061EA4B}" type="presOf" srcId="{A70E0DF8-AB36-4D50-BE16-395E4A625665}" destId="{D8D9E677-B8C6-4493-8058-C1866ECEBEBE}" srcOrd="0" destOrd="0" presId="urn:microsoft.com/office/officeart/2005/8/layout/hierarchy1"/>
    <dgm:cxn modelId="{8E8EC62C-C650-485B-9A4A-765F009770E4}" type="presOf" srcId="{1A1659B4-1E02-40B9-A468-A76AE074C7CD}" destId="{480A3965-930F-4C23-BD73-7BF6C1E5941E}" srcOrd="0" destOrd="0" presId="urn:microsoft.com/office/officeart/2005/8/layout/hierarchy1"/>
    <dgm:cxn modelId="{E5FDA1D2-3D01-4DE0-BE36-F2907CA12350}" type="presParOf" srcId="{5AACAFF0-DDE5-4553-9CE3-874BB6BAF8AC}" destId="{C7453233-92DF-434F-A313-E0B793F98B4F}" srcOrd="0" destOrd="0" presId="urn:microsoft.com/office/officeart/2005/8/layout/hierarchy1"/>
    <dgm:cxn modelId="{BB8C405F-A679-47BB-86EA-1DD3F9EE2158}" type="presParOf" srcId="{C7453233-92DF-434F-A313-E0B793F98B4F}" destId="{796A3507-1375-4F1C-A3A3-C9F31F4C64FA}" srcOrd="0" destOrd="0" presId="urn:microsoft.com/office/officeart/2005/8/layout/hierarchy1"/>
    <dgm:cxn modelId="{7AF4E781-B5E3-406C-8B5F-482C1FE29DD7}" type="presParOf" srcId="{796A3507-1375-4F1C-A3A3-C9F31F4C64FA}" destId="{66E3B928-B225-4EA4-B3FE-4BF754D62AE0}" srcOrd="0" destOrd="0" presId="urn:microsoft.com/office/officeart/2005/8/layout/hierarchy1"/>
    <dgm:cxn modelId="{A7395C7A-BAF8-4586-8B83-10E424F98AAF}" type="presParOf" srcId="{796A3507-1375-4F1C-A3A3-C9F31F4C64FA}" destId="{480A3965-930F-4C23-BD73-7BF6C1E5941E}" srcOrd="1" destOrd="0" presId="urn:microsoft.com/office/officeart/2005/8/layout/hierarchy1"/>
    <dgm:cxn modelId="{E0B46C3B-3149-4F40-9EE5-AF67F1D5C263}" type="presParOf" srcId="{C7453233-92DF-434F-A313-E0B793F98B4F}" destId="{ECAEAED2-DA59-4397-8EC5-4333ED88E424}" srcOrd="1" destOrd="0" presId="urn:microsoft.com/office/officeart/2005/8/layout/hierarchy1"/>
    <dgm:cxn modelId="{C6933B5A-0DF2-496D-8588-995BA1A5F56F}" type="presParOf" srcId="{ECAEAED2-DA59-4397-8EC5-4333ED88E424}" destId="{2FC058D6-E529-4DC1-8E75-5F6826BF6BDB}" srcOrd="0" destOrd="0" presId="urn:microsoft.com/office/officeart/2005/8/layout/hierarchy1"/>
    <dgm:cxn modelId="{86D20CBA-62BC-4A6D-A460-C85EA099A870}" type="presParOf" srcId="{ECAEAED2-DA59-4397-8EC5-4333ED88E424}" destId="{2DF8BBB6-30B8-4424-BD60-4C27B18B6F2A}" srcOrd="1" destOrd="0" presId="urn:microsoft.com/office/officeart/2005/8/layout/hierarchy1"/>
    <dgm:cxn modelId="{6156DBEB-7DE1-45A8-82A6-C09CB802ADDC}" type="presParOf" srcId="{2DF8BBB6-30B8-4424-BD60-4C27B18B6F2A}" destId="{793CC623-AB44-4CD3-965F-CEA7D24ECFFC}" srcOrd="0" destOrd="0" presId="urn:microsoft.com/office/officeart/2005/8/layout/hierarchy1"/>
    <dgm:cxn modelId="{36CEF762-2881-4998-98F4-CBE531DB9A85}" type="presParOf" srcId="{793CC623-AB44-4CD3-965F-CEA7D24ECFFC}" destId="{85EF73CD-CFB2-4180-BBBC-DCB3A464182C}" srcOrd="0" destOrd="0" presId="urn:microsoft.com/office/officeart/2005/8/layout/hierarchy1"/>
    <dgm:cxn modelId="{2F69EF74-ECDA-4CA4-878E-1AC9CC117C1B}" type="presParOf" srcId="{793CC623-AB44-4CD3-965F-CEA7D24ECFFC}" destId="{25331546-374D-42D8-91D7-8007B315742B}" srcOrd="1" destOrd="0" presId="urn:microsoft.com/office/officeart/2005/8/layout/hierarchy1"/>
    <dgm:cxn modelId="{087B25D7-053A-4F8C-A413-DD9360C6DB5A}" type="presParOf" srcId="{2DF8BBB6-30B8-4424-BD60-4C27B18B6F2A}" destId="{C57CD347-37E8-4AC2-B25F-F3792314A4B9}" srcOrd="1" destOrd="0" presId="urn:microsoft.com/office/officeart/2005/8/layout/hierarchy1"/>
    <dgm:cxn modelId="{DCD3DA4B-4FB4-4CFB-804D-319F45CA52DB}" type="presParOf" srcId="{C57CD347-37E8-4AC2-B25F-F3792314A4B9}" destId="{D8D9E677-B8C6-4493-8058-C1866ECEBEBE}" srcOrd="0" destOrd="0" presId="urn:microsoft.com/office/officeart/2005/8/layout/hierarchy1"/>
    <dgm:cxn modelId="{C7038957-EE0C-481C-AEA1-882CF37740DA}" type="presParOf" srcId="{C57CD347-37E8-4AC2-B25F-F3792314A4B9}" destId="{2005FCB9-3813-40CF-AF5C-50C433AE98C5}" srcOrd="1" destOrd="0" presId="urn:microsoft.com/office/officeart/2005/8/layout/hierarchy1"/>
    <dgm:cxn modelId="{9B9A8B85-DEA9-4E21-8B3F-BCD9EA75B46B}" type="presParOf" srcId="{2005FCB9-3813-40CF-AF5C-50C433AE98C5}" destId="{15368B75-19E2-4A41-876F-45CC4621BE71}" srcOrd="0" destOrd="0" presId="urn:microsoft.com/office/officeart/2005/8/layout/hierarchy1"/>
    <dgm:cxn modelId="{1B70F20A-10D5-4C1E-B00C-89C53A69D8D8}" type="presParOf" srcId="{15368B75-19E2-4A41-876F-45CC4621BE71}" destId="{B50213C9-6EF4-4DBE-B31C-5733A4BE7B65}" srcOrd="0" destOrd="0" presId="urn:microsoft.com/office/officeart/2005/8/layout/hierarchy1"/>
    <dgm:cxn modelId="{9B9AD2CD-F8AB-4117-B453-F038BD58E494}" type="presParOf" srcId="{15368B75-19E2-4A41-876F-45CC4621BE71}" destId="{944D84B1-D789-4A59-BEF5-0AB63BBCD9D6}" srcOrd="1" destOrd="0" presId="urn:microsoft.com/office/officeart/2005/8/layout/hierarchy1"/>
    <dgm:cxn modelId="{87FC8B8E-AC11-42DD-8ECA-818372B05D03}" type="presParOf" srcId="{2005FCB9-3813-40CF-AF5C-50C433AE98C5}" destId="{8821C337-188C-4A4A-A7D2-2CF38B2266D1}" srcOrd="1" destOrd="0" presId="urn:microsoft.com/office/officeart/2005/8/layout/hierarchy1"/>
    <dgm:cxn modelId="{E13A56C6-D091-40A7-B1C3-A48DF9975E0A}" type="presParOf" srcId="{C57CD347-37E8-4AC2-B25F-F3792314A4B9}" destId="{80B87061-AD1F-4489-8BC0-287DEE8D801B}" srcOrd="2" destOrd="0" presId="urn:microsoft.com/office/officeart/2005/8/layout/hierarchy1"/>
    <dgm:cxn modelId="{DC9A8902-DBF6-4EF2-BFF9-664EC7C8F3B5}" type="presParOf" srcId="{C57CD347-37E8-4AC2-B25F-F3792314A4B9}" destId="{19929ADE-20F6-47FA-8329-D0290E0637DC}" srcOrd="3" destOrd="0" presId="urn:microsoft.com/office/officeart/2005/8/layout/hierarchy1"/>
    <dgm:cxn modelId="{0D33989C-9F9E-47E9-A517-AE4603E4A95E}" type="presParOf" srcId="{19929ADE-20F6-47FA-8329-D0290E0637DC}" destId="{29F24452-3A62-4EDA-9BF9-7F4A84B4DA11}" srcOrd="0" destOrd="0" presId="urn:microsoft.com/office/officeart/2005/8/layout/hierarchy1"/>
    <dgm:cxn modelId="{9D18BF7D-031F-4B9B-9744-28BC4AF6CC5F}" type="presParOf" srcId="{29F24452-3A62-4EDA-9BF9-7F4A84B4DA11}" destId="{A17AAAE7-1486-46BF-ABAA-B1EFB4B72DC5}" srcOrd="0" destOrd="0" presId="urn:microsoft.com/office/officeart/2005/8/layout/hierarchy1"/>
    <dgm:cxn modelId="{9C3C09DF-61DC-49AB-83C8-A38A21FCC50C}" type="presParOf" srcId="{29F24452-3A62-4EDA-9BF9-7F4A84B4DA11}" destId="{84D1EB0F-39E5-41FD-B839-A62CE71C5385}" srcOrd="1" destOrd="0" presId="urn:microsoft.com/office/officeart/2005/8/layout/hierarchy1"/>
    <dgm:cxn modelId="{04C2008C-2A24-45AA-AAAF-F33BF31BF5C8}" type="presParOf" srcId="{19929ADE-20F6-47FA-8329-D0290E0637DC}" destId="{E5CCB2D4-C6D9-42E4-8A01-835EA2B1E6AD}" srcOrd="1" destOrd="0" presId="urn:microsoft.com/office/officeart/2005/8/layout/hierarchy1"/>
    <dgm:cxn modelId="{6CD03F87-4A04-4822-B9B2-4A9156428624}" type="presParOf" srcId="{ECAEAED2-DA59-4397-8EC5-4333ED88E424}" destId="{447823D9-3360-4444-9563-67428E41C0A4}" srcOrd="2" destOrd="0" presId="urn:microsoft.com/office/officeart/2005/8/layout/hierarchy1"/>
    <dgm:cxn modelId="{1CFAC55E-E44B-4486-AB8B-6FB5F22D4296}" type="presParOf" srcId="{ECAEAED2-DA59-4397-8EC5-4333ED88E424}" destId="{B1C4D416-AA25-43E5-AB39-3D5A448A2D46}" srcOrd="3" destOrd="0" presId="urn:microsoft.com/office/officeart/2005/8/layout/hierarchy1"/>
    <dgm:cxn modelId="{07DBCB30-0A2B-423A-8CBC-CD24409481D9}" type="presParOf" srcId="{B1C4D416-AA25-43E5-AB39-3D5A448A2D46}" destId="{148ECB3A-2907-4303-A841-EA96002DC71F}" srcOrd="0" destOrd="0" presId="urn:microsoft.com/office/officeart/2005/8/layout/hierarchy1"/>
    <dgm:cxn modelId="{51FED844-76D6-49BC-A50E-59C31EF5B695}" type="presParOf" srcId="{148ECB3A-2907-4303-A841-EA96002DC71F}" destId="{707A1194-B3D9-4140-BDEC-A99142FFB133}" srcOrd="0" destOrd="0" presId="urn:microsoft.com/office/officeart/2005/8/layout/hierarchy1"/>
    <dgm:cxn modelId="{0F32F530-64BD-43C5-8B2D-F88A03F22190}" type="presParOf" srcId="{148ECB3A-2907-4303-A841-EA96002DC71F}" destId="{5D1714F9-5C4B-4AD9-AC99-11AB577DCF20}" srcOrd="1" destOrd="0" presId="urn:microsoft.com/office/officeart/2005/8/layout/hierarchy1"/>
    <dgm:cxn modelId="{8C9C8CCB-0A92-4FF4-9C52-D3510A6813AD}" type="presParOf" srcId="{B1C4D416-AA25-43E5-AB39-3D5A448A2D46}" destId="{7A1262F1-24DF-497E-A6AE-AA4A32A373C0}" srcOrd="1" destOrd="0" presId="urn:microsoft.com/office/officeart/2005/8/layout/hierarchy1"/>
    <dgm:cxn modelId="{8FADBC66-6901-48F4-B6B7-EE47B3DD2F7D}" type="presParOf" srcId="{7A1262F1-24DF-497E-A6AE-AA4A32A373C0}" destId="{D2DE81DC-F755-47F2-A374-1CF7C0FCB1B9}" srcOrd="0" destOrd="0" presId="urn:microsoft.com/office/officeart/2005/8/layout/hierarchy1"/>
    <dgm:cxn modelId="{083AE342-5ACF-45DE-8C78-CD12906B0F70}" type="presParOf" srcId="{7A1262F1-24DF-497E-A6AE-AA4A32A373C0}" destId="{A8881F23-1334-4DFC-8E7E-E276689BFFE8}" srcOrd="1" destOrd="0" presId="urn:microsoft.com/office/officeart/2005/8/layout/hierarchy1"/>
    <dgm:cxn modelId="{EA365353-F22F-4FEB-898E-9B011FD495FF}" type="presParOf" srcId="{A8881F23-1334-4DFC-8E7E-E276689BFFE8}" destId="{9B503CF9-CE26-43CA-8FCF-DAF3F37017E8}" srcOrd="0" destOrd="0" presId="urn:microsoft.com/office/officeart/2005/8/layout/hierarchy1"/>
    <dgm:cxn modelId="{E5B825E8-B9DE-42C0-BD75-04C5AB9E38A2}" type="presParOf" srcId="{9B503CF9-CE26-43CA-8FCF-DAF3F37017E8}" destId="{48602C31-13E7-4F40-B197-CC7FFB048F25}" srcOrd="0" destOrd="0" presId="urn:microsoft.com/office/officeart/2005/8/layout/hierarchy1"/>
    <dgm:cxn modelId="{509300AB-D42F-4D60-BA4A-01B6E2EF74AF}" type="presParOf" srcId="{9B503CF9-CE26-43CA-8FCF-DAF3F37017E8}" destId="{E07DD245-D333-4D7A-9983-89CAFE5FFC2D}" srcOrd="1" destOrd="0" presId="urn:microsoft.com/office/officeart/2005/8/layout/hierarchy1"/>
    <dgm:cxn modelId="{B92CAC5F-325E-4540-A4CB-E5EF99A1866F}" type="presParOf" srcId="{A8881F23-1334-4DFC-8E7E-E276689BFFE8}" destId="{9154524F-FAA4-4A00-9D31-CDEE3CF1EB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21035-46E4-4686-BCE0-8063C6102796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AA855-636A-4BFF-B90B-DEC589528D07}">
      <dgm:prSet phldrT="[文本]"/>
      <dgm:spPr/>
      <dgm:t>
        <a:bodyPr/>
        <a:lstStyle/>
        <a:p>
          <a:r>
            <a:rPr lang="zh-CN" altLang="en-US" dirty="0" smtClean="0"/>
            <a:t>自定义树状目录</a:t>
          </a:r>
          <a:endParaRPr lang="zh-CN" altLang="en-US" dirty="0"/>
        </a:p>
      </dgm:t>
    </dgm:pt>
    <dgm:pt modelId="{F5DC4FF1-FDC1-4C88-AD7E-32E1E147701F}" type="parTrans" cxnId="{9ECBCD35-9DD8-464B-9741-FCE4C7BF9C20}">
      <dgm:prSet/>
      <dgm:spPr/>
      <dgm:t>
        <a:bodyPr/>
        <a:lstStyle/>
        <a:p>
          <a:endParaRPr lang="zh-CN" altLang="en-US"/>
        </a:p>
      </dgm:t>
    </dgm:pt>
    <dgm:pt modelId="{8E1E0F3A-BD8B-4FA3-8966-9B6BD8F70666}" type="sibTrans" cxnId="{9ECBCD35-9DD8-464B-9741-FCE4C7BF9C2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452A7044-549B-49A1-9509-F475ACF5CA82}">
      <dgm:prSet phldrT="[文本]"/>
      <dgm:spPr/>
      <dgm:t>
        <a:bodyPr/>
        <a:lstStyle/>
        <a:p>
          <a:r>
            <a:rPr lang="zh-CN" altLang="en-US" dirty="0" smtClean="0"/>
            <a:t>显示、隐藏</a:t>
          </a:r>
          <a:endParaRPr lang="zh-CN" altLang="en-US" dirty="0"/>
        </a:p>
      </dgm:t>
    </dgm:pt>
    <dgm:pt modelId="{1BD06C31-637B-449B-AD9E-4EB4556256F1}" type="parTrans" cxnId="{654C3D7E-6154-4494-9E2B-0D8E7B397F6E}">
      <dgm:prSet/>
      <dgm:spPr/>
      <dgm:t>
        <a:bodyPr/>
        <a:lstStyle/>
        <a:p>
          <a:endParaRPr lang="zh-CN" altLang="en-US"/>
        </a:p>
      </dgm:t>
    </dgm:pt>
    <dgm:pt modelId="{3412E44D-FC12-47C9-B42C-672FC06A148F}" type="sibTrans" cxnId="{654C3D7E-6154-4494-9E2B-0D8E7B397F6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D1C9A533-4876-4E47-A596-E0016A7DC14A}">
      <dgm:prSet phldrT="[文本]"/>
      <dgm:spPr/>
      <dgm:t>
        <a:bodyPr/>
        <a:lstStyle/>
        <a:p>
          <a:r>
            <a:rPr lang="zh-CN" altLang="en-US" dirty="0" smtClean="0"/>
            <a:t>添加、修改、插入、删除</a:t>
          </a:r>
          <a:endParaRPr lang="zh-CN" altLang="en-US" dirty="0"/>
        </a:p>
      </dgm:t>
    </dgm:pt>
    <dgm:pt modelId="{9BFC0672-9560-4136-9127-E8DCEC0B932A}" type="parTrans" cxnId="{8FDA6AC8-9701-49F9-93B2-75618CF11B18}">
      <dgm:prSet/>
      <dgm:spPr/>
      <dgm:t>
        <a:bodyPr/>
        <a:lstStyle/>
        <a:p>
          <a:endParaRPr lang="zh-CN" altLang="en-US"/>
        </a:p>
      </dgm:t>
    </dgm:pt>
    <dgm:pt modelId="{D8696CED-A8C6-43F2-BEE8-54825092577D}" type="sibTrans" cxnId="{8FDA6AC8-9701-49F9-93B2-75618CF11B1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566EA5A5-B3BD-4836-B5A4-EB1B484CDD11}" type="pres">
      <dgm:prSet presAssocID="{88E21035-46E4-4686-BCE0-8063C6102796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662E563-E01D-4E09-BDC8-D67DF6C21453}" type="pres">
      <dgm:prSet presAssocID="{FAFAA855-636A-4BFF-B90B-DEC589528D07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CDBC7-302B-457A-904B-264787476160}" type="pres">
      <dgm:prSet presAssocID="{FAFAA855-636A-4BFF-B90B-DEC589528D07}" presName="image_accent_1" presStyleCnt="0"/>
      <dgm:spPr/>
    </dgm:pt>
    <dgm:pt modelId="{0B394667-2F4B-4196-B43D-1358C88F5307}" type="pres">
      <dgm:prSet presAssocID="{FAFAA855-636A-4BFF-B90B-DEC589528D07}" presName="imageAccentRepeatNode" presStyleLbl="alignNode1" presStyleIdx="0" presStyleCnt="6"/>
      <dgm:spPr/>
    </dgm:pt>
    <dgm:pt modelId="{2C1442B3-D1B2-4183-B1AD-49A015BEE295}" type="pres">
      <dgm:prSet presAssocID="{FAFAA855-636A-4BFF-B90B-DEC589528D07}" presName="accent_1" presStyleLbl="alignNode1" presStyleIdx="1" presStyleCnt="6"/>
      <dgm:spPr/>
    </dgm:pt>
    <dgm:pt modelId="{BE1BEF58-1361-4847-9AF3-B571AD8038F3}" type="pres">
      <dgm:prSet presAssocID="{8E1E0F3A-BD8B-4FA3-8966-9B6BD8F70666}" presName="image_1" presStyleCnt="0"/>
      <dgm:spPr/>
    </dgm:pt>
    <dgm:pt modelId="{72AD77DF-DC16-4FF9-A03E-20D0A664D78E}" type="pres">
      <dgm:prSet presAssocID="{8E1E0F3A-BD8B-4FA3-8966-9B6BD8F70666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928ABC52-124C-4D7A-9173-0C4DBCB42C07}" type="pres">
      <dgm:prSet presAssocID="{452A7044-549B-49A1-9509-F475ACF5CA82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75ED5-6B2B-4A84-8A92-B2969D34BA32}" type="pres">
      <dgm:prSet presAssocID="{452A7044-549B-49A1-9509-F475ACF5CA82}" presName="image_accent_2" presStyleCnt="0"/>
      <dgm:spPr/>
    </dgm:pt>
    <dgm:pt modelId="{D1EDC7DC-AF10-4F6C-8D2A-AF90F0D064B9}" type="pres">
      <dgm:prSet presAssocID="{452A7044-549B-49A1-9509-F475ACF5CA82}" presName="imageAccentRepeatNode" presStyleLbl="alignNode1" presStyleIdx="2" presStyleCnt="6"/>
      <dgm:spPr/>
    </dgm:pt>
    <dgm:pt modelId="{67A0DB45-FE0C-49C6-98C0-9C812453C5E2}" type="pres">
      <dgm:prSet presAssocID="{3412E44D-FC12-47C9-B42C-672FC06A148F}" presName="image_2" presStyleCnt="0"/>
      <dgm:spPr/>
    </dgm:pt>
    <dgm:pt modelId="{5864F6E5-EEDF-4A79-B640-D53F48F1F634}" type="pres">
      <dgm:prSet presAssocID="{3412E44D-FC12-47C9-B42C-672FC06A148F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87CF09B-CAEF-4870-B548-62791144B2FB}" type="pres">
      <dgm:prSet presAssocID="{D1C9A533-4876-4E47-A596-E0016A7DC14A}" presName="image_accent_3" presStyleCnt="0"/>
      <dgm:spPr/>
    </dgm:pt>
    <dgm:pt modelId="{A982B4D0-0A47-492C-9EAF-545798C8B9C3}" type="pres">
      <dgm:prSet presAssocID="{D1C9A533-4876-4E47-A596-E0016A7DC14A}" presName="imageAccentRepeatNode" presStyleLbl="alignNode1" presStyleIdx="3" presStyleCnt="6"/>
      <dgm:spPr/>
    </dgm:pt>
    <dgm:pt modelId="{1852000B-1C04-45DE-B2F9-87276E2C1EDF}" type="pres">
      <dgm:prSet presAssocID="{D1C9A533-4876-4E47-A596-E0016A7DC14A}" presName="parent_text_3" presStyleLbl="revTx" presStyleIdx="2" presStyleCnt="3" custScaleX="90842" custLinFactNeighborX="-6398" custLinFactNeighborY="4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BF5FF-DCE5-46AB-9EDD-EA6453357200}" type="pres">
      <dgm:prSet presAssocID="{D1C9A533-4876-4E47-A596-E0016A7DC14A}" presName="accent_2" presStyleLbl="alignNode1" presStyleIdx="4" presStyleCnt="6"/>
      <dgm:spPr/>
    </dgm:pt>
    <dgm:pt modelId="{6A5D9C0D-0E5D-41F9-86E9-31EABA42AF53}" type="pres">
      <dgm:prSet presAssocID="{D1C9A533-4876-4E47-A596-E0016A7DC14A}" presName="accent_3" presStyleLbl="alignNode1" presStyleIdx="5" presStyleCnt="6"/>
      <dgm:spPr/>
    </dgm:pt>
    <dgm:pt modelId="{BF5E197A-4CA4-4923-9A9B-E0761F808AC7}" type="pres">
      <dgm:prSet presAssocID="{D8696CED-A8C6-43F2-BEE8-54825092577D}" presName="image_3" presStyleCnt="0"/>
      <dgm:spPr/>
    </dgm:pt>
    <dgm:pt modelId="{859DEB26-1DB4-4F5F-99A1-2A8B544237A5}" type="pres">
      <dgm:prSet presAssocID="{D8696CED-A8C6-43F2-BEE8-54825092577D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65C477D-C312-4D23-9062-0AB401FD4E65}" type="presOf" srcId="{452A7044-549B-49A1-9509-F475ACF5CA82}" destId="{928ABC52-124C-4D7A-9173-0C4DBCB42C07}" srcOrd="0" destOrd="0" presId="urn:microsoft.com/office/officeart/2008/layout/BubblePictureList"/>
    <dgm:cxn modelId="{9ECBCD35-9DD8-464B-9741-FCE4C7BF9C20}" srcId="{88E21035-46E4-4686-BCE0-8063C6102796}" destId="{FAFAA855-636A-4BFF-B90B-DEC589528D07}" srcOrd="0" destOrd="0" parTransId="{F5DC4FF1-FDC1-4C88-AD7E-32E1E147701F}" sibTransId="{8E1E0F3A-BD8B-4FA3-8966-9B6BD8F70666}"/>
    <dgm:cxn modelId="{A1D5B2F5-C209-4C5C-8226-FB4552C2E56C}" type="presOf" srcId="{8E1E0F3A-BD8B-4FA3-8966-9B6BD8F70666}" destId="{72AD77DF-DC16-4FF9-A03E-20D0A664D78E}" srcOrd="0" destOrd="0" presId="urn:microsoft.com/office/officeart/2008/layout/BubblePictureList"/>
    <dgm:cxn modelId="{58521E12-4D18-406D-B42B-F6F68DE054B8}" type="presOf" srcId="{88E21035-46E4-4686-BCE0-8063C6102796}" destId="{566EA5A5-B3BD-4836-B5A4-EB1B484CDD11}" srcOrd="0" destOrd="0" presId="urn:microsoft.com/office/officeart/2008/layout/BubblePictureList"/>
    <dgm:cxn modelId="{4B879E2D-7707-4741-9465-F86B394A7795}" type="presOf" srcId="{FAFAA855-636A-4BFF-B90B-DEC589528D07}" destId="{D662E563-E01D-4E09-BDC8-D67DF6C21453}" srcOrd="0" destOrd="0" presId="urn:microsoft.com/office/officeart/2008/layout/BubblePictureList"/>
    <dgm:cxn modelId="{7EF13F8D-F3EF-4E9F-90F2-DB0DDF6183C8}" type="presOf" srcId="{D8696CED-A8C6-43F2-BEE8-54825092577D}" destId="{859DEB26-1DB4-4F5F-99A1-2A8B544237A5}" srcOrd="0" destOrd="0" presId="urn:microsoft.com/office/officeart/2008/layout/BubblePictureList"/>
    <dgm:cxn modelId="{654C3D7E-6154-4494-9E2B-0D8E7B397F6E}" srcId="{88E21035-46E4-4686-BCE0-8063C6102796}" destId="{452A7044-549B-49A1-9509-F475ACF5CA82}" srcOrd="1" destOrd="0" parTransId="{1BD06C31-637B-449B-AD9E-4EB4556256F1}" sibTransId="{3412E44D-FC12-47C9-B42C-672FC06A148F}"/>
    <dgm:cxn modelId="{8FDA6AC8-9701-49F9-93B2-75618CF11B18}" srcId="{88E21035-46E4-4686-BCE0-8063C6102796}" destId="{D1C9A533-4876-4E47-A596-E0016A7DC14A}" srcOrd="2" destOrd="0" parTransId="{9BFC0672-9560-4136-9127-E8DCEC0B932A}" sibTransId="{D8696CED-A8C6-43F2-BEE8-54825092577D}"/>
    <dgm:cxn modelId="{AB1845E0-70B5-4B02-BA39-A72FAEFE0040}" type="presOf" srcId="{3412E44D-FC12-47C9-B42C-672FC06A148F}" destId="{5864F6E5-EEDF-4A79-B640-D53F48F1F634}" srcOrd="0" destOrd="0" presId="urn:microsoft.com/office/officeart/2008/layout/BubblePictureList"/>
    <dgm:cxn modelId="{FBE95542-6D61-47BB-87CF-7ED671DFEB17}" type="presOf" srcId="{D1C9A533-4876-4E47-A596-E0016A7DC14A}" destId="{1852000B-1C04-45DE-B2F9-87276E2C1EDF}" srcOrd="0" destOrd="0" presId="urn:microsoft.com/office/officeart/2008/layout/BubblePictureList"/>
    <dgm:cxn modelId="{81165115-78F2-4D94-8552-16CAA4BEE21F}" type="presParOf" srcId="{566EA5A5-B3BD-4836-B5A4-EB1B484CDD11}" destId="{D662E563-E01D-4E09-BDC8-D67DF6C21453}" srcOrd="0" destOrd="0" presId="urn:microsoft.com/office/officeart/2008/layout/BubblePictureList"/>
    <dgm:cxn modelId="{27327864-3B16-4F40-90E0-5610B3ED84EB}" type="presParOf" srcId="{566EA5A5-B3BD-4836-B5A4-EB1B484CDD11}" destId="{2D8CDBC7-302B-457A-904B-264787476160}" srcOrd="1" destOrd="0" presId="urn:microsoft.com/office/officeart/2008/layout/BubblePictureList"/>
    <dgm:cxn modelId="{7A5570F5-7F55-4F64-9AD2-F906A237D14F}" type="presParOf" srcId="{2D8CDBC7-302B-457A-904B-264787476160}" destId="{0B394667-2F4B-4196-B43D-1358C88F5307}" srcOrd="0" destOrd="0" presId="urn:microsoft.com/office/officeart/2008/layout/BubblePictureList"/>
    <dgm:cxn modelId="{22245AF1-8557-4747-8141-4D87BF450F9C}" type="presParOf" srcId="{566EA5A5-B3BD-4836-B5A4-EB1B484CDD11}" destId="{2C1442B3-D1B2-4183-B1AD-49A015BEE295}" srcOrd="2" destOrd="0" presId="urn:microsoft.com/office/officeart/2008/layout/BubblePictureList"/>
    <dgm:cxn modelId="{50E23A57-E073-4EA9-AE31-0989E98C8FC6}" type="presParOf" srcId="{566EA5A5-B3BD-4836-B5A4-EB1B484CDD11}" destId="{BE1BEF58-1361-4847-9AF3-B571AD8038F3}" srcOrd="3" destOrd="0" presId="urn:microsoft.com/office/officeart/2008/layout/BubblePictureList"/>
    <dgm:cxn modelId="{910070B7-3EF3-4C9D-B4C6-3DC55CC22F9C}" type="presParOf" srcId="{BE1BEF58-1361-4847-9AF3-B571AD8038F3}" destId="{72AD77DF-DC16-4FF9-A03E-20D0A664D78E}" srcOrd="0" destOrd="0" presId="urn:microsoft.com/office/officeart/2008/layout/BubblePictureList"/>
    <dgm:cxn modelId="{17A0678F-B2E8-4B75-933C-D5C3181995BC}" type="presParOf" srcId="{566EA5A5-B3BD-4836-B5A4-EB1B484CDD11}" destId="{928ABC52-124C-4D7A-9173-0C4DBCB42C07}" srcOrd="4" destOrd="0" presId="urn:microsoft.com/office/officeart/2008/layout/BubblePictureList"/>
    <dgm:cxn modelId="{468663F0-874E-4F67-AB7F-28A866027020}" type="presParOf" srcId="{566EA5A5-B3BD-4836-B5A4-EB1B484CDD11}" destId="{2ED75ED5-6B2B-4A84-8A92-B2969D34BA32}" srcOrd="5" destOrd="0" presId="urn:microsoft.com/office/officeart/2008/layout/BubblePictureList"/>
    <dgm:cxn modelId="{3DAE0882-3F54-4844-B2D5-A125F0709401}" type="presParOf" srcId="{2ED75ED5-6B2B-4A84-8A92-B2969D34BA32}" destId="{D1EDC7DC-AF10-4F6C-8D2A-AF90F0D064B9}" srcOrd="0" destOrd="0" presId="urn:microsoft.com/office/officeart/2008/layout/BubblePictureList"/>
    <dgm:cxn modelId="{16DC65EF-2B28-4954-B187-FCEB2CBF77B3}" type="presParOf" srcId="{566EA5A5-B3BD-4836-B5A4-EB1B484CDD11}" destId="{67A0DB45-FE0C-49C6-98C0-9C812453C5E2}" srcOrd="6" destOrd="0" presId="urn:microsoft.com/office/officeart/2008/layout/BubblePictureList"/>
    <dgm:cxn modelId="{06FC9C2E-DEBC-4736-B53C-58DCBBE34F72}" type="presParOf" srcId="{67A0DB45-FE0C-49C6-98C0-9C812453C5E2}" destId="{5864F6E5-EEDF-4A79-B640-D53F48F1F634}" srcOrd="0" destOrd="0" presId="urn:microsoft.com/office/officeart/2008/layout/BubblePictureList"/>
    <dgm:cxn modelId="{C7E8B7B8-0BE3-4BF7-82F6-F9293DD8918F}" type="presParOf" srcId="{566EA5A5-B3BD-4836-B5A4-EB1B484CDD11}" destId="{287CF09B-CAEF-4870-B548-62791144B2FB}" srcOrd="7" destOrd="0" presId="urn:microsoft.com/office/officeart/2008/layout/BubblePictureList"/>
    <dgm:cxn modelId="{49E799FA-2BC9-423E-8AC2-3DA8CDA3BF1B}" type="presParOf" srcId="{287CF09B-CAEF-4870-B548-62791144B2FB}" destId="{A982B4D0-0A47-492C-9EAF-545798C8B9C3}" srcOrd="0" destOrd="0" presId="urn:microsoft.com/office/officeart/2008/layout/BubblePictureList"/>
    <dgm:cxn modelId="{21ED483E-55CA-440A-A901-0FB1FD037AE3}" type="presParOf" srcId="{566EA5A5-B3BD-4836-B5A4-EB1B484CDD11}" destId="{1852000B-1C04-45DE-B2F9-87276E2C1EDF}" srcOrd="8" destOrd="0" presId="urn:microsoft.com/office/officeart/2008/layout/BubblePictureList"/>
    <dgm:cxn modelId="{57FE5216-DD96-43DD-91E1-4B821EC5B38E}" type="presParOf" srcId="{566EA5A5-B3BD-4836-B5A4-EB1B484CDD11}" destId="{0C7BF5FF-DCE5-46AB-9EDD-EA6453357200}" srcOrd="9" destOrd="0" presId="urn:microsoft.com/office/officeart/2008/layout/BubblePictureList"/>
    <dgm:cxn modelId="{E612538B-67E3-4D25-ADBD-369B2C6E8DA5}" type="presParOf" srcId="{566EA5A5-B3BD-4836-B5A4-EB1B484CDD11}" destId="{6A5D9C0D-0E5D-41F9-86E9-31EABA42AF53}" srcOrd="10" destOrd="0" presId="urn:microsoft.com/office/officeart/2008/layout/BubblePictureList"/>
    <dgm:cxn modelId="{5B725844-C6F3-473E-9009-5504D189E7FD}" type="presParOf" srcId="{566EA5A5-B3BD-4836-B5A4-EB1B484CDD11}" destId="{BF5E197A-4CA4-4923-9A9B-E0761F808AC7}" srcOrd="11" destOrd="0" presId="urn:microsoft.com/office/officeart/2008/layout/BubblePictureList"/>
    <dgm:cxn modelId="{680D15FD-168F-4033-B355-2ECC3AB467C3}" type="presParOf" srcId="{BF5E197A-4CA4-4923-9A9B-E0761F808AC7}" destId="{859DEB26-1DB4-4F5F-99A1-2A8B544237A5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75B6A-234F-4C49-BA2C-31226E4C7FA1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HydroCMS</a:t>
          </a:r>
          <a:endParaRPr lang="zh-CN" altLang="en-US" sz="1500" kern="1200" dirty="0"/>
        </a:p>
      </dsp:txBody>
      <dsp:txXfrm>
        <a:off x="4686565" y="2186982"/>
        <a:ext cx="1242481" cy="1068154"/>
      </dsp:txXfrm>
    </dsp:sp>
    <dsp:sp modelId="{57447182-D74B-4258-860E-30720E69DDE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提升工程师品质</a:t>
          </a:r>
          <a:endParaRPr lang="zh-CN" altLang="en-US" sz="1500" kern="1200" dirty="0"/>
        </a:p>
      </dsp:txBody>
      <dsp:txXfrm>
        <a:off x="3440221" y="1591814"/>
        <a:ext cx="750352" cy="745752"/>
      </dsp:txXfrm>
    </dsp:sp>
    <dsp:sp modelId="{9206B979-B23A-4C52-9818-9A9554605BDB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优雅地管理资料</a:t>
          </a:r>
          <a:endParaRPr lang="zh-CN" altLang="en-US" sz="1500" kern="1200" dirty="0"/>
        </a:p>
      </dsp:txBody>
      <dsp:txXfrm rot="-20700000">
        <a:off x="4231005" y="491172"/>
        <a:ext cx="831215" cy="831215"/>
      </dsp:txXfrm>
    </dsp:sp>
    <dsp:sp modelId="{861D148A-740C-49CF-A07B-B0EF24354A9A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066F-5136-4854-B5DD-FCFE7B73CC67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C1BB0-8163-4A97-ADCA-B0EA2E864770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D400-0D06-43EF-BEA8-1D7D98B6152C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F2901-21E1-4D07-B36F-E096A8C7BC3C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65FA4-78E1-4301-B040-CC586E21F61E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F1E69-5E4A-46EB-8090-6302E4C05691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0AA8-5FE7-4EE1-B326-8781CA21C9BE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9E8F-DD04-4A5E-891F-FB56C368327F}">
      <dsp:nvSpPr>
        <dsp:cNvPr id="0" name=""/>
        <dsp:cNvSpPr/>
      </dsp:nvSpPr>
      <dsp:spPr>
        <a:xfrm>
          <a:off x="3741594" y="1304796"/>
          <a:ext cx="1432210" cy="1432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资料管理</a:t>
          </a:r>
          <a:endParaRPr lang="zh-CN" altLang="en-US" sz="3100" kern="1200" dirty="0"/>
        </a:p>
      </dsp:txBody>
      <dsp:txXfrm>
        <a:off x="3951336" y="1514538"/>
        <a:ext cx="1012726" cy="1012726"/>
      </dsp:txXfrm>
    </dsp:sp>
    <dsp:sp modelId="{D664C048-8DF7-45F1-A6EA-AB636A7FAD47}">
      <dsp:nvSpPr>
        <dsp:cNvPr id="0" name=""/>
        <dsp:cNvSpPr/>
      </dsp:nvSpPr>
      <dsp:spPr>
        <a:xfrm>
          <a:off x="3956426" y="680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收集</a:t>
          </a:r>
          <a:endParaRPr lang="zh-CN" altLang="en-US" sz="2500" kern="1200" dirty="0"/>
        </a:p>
      </dsp:txBody>
      <dsp:txXfrm>
        <a:off x="4103246" y="147500"/>
        <a:ext cx="708907" cy="708907"/>
      </dsp:txXfrm>
    </dsp:sp>
    <dsp:sp modelId="{E3CC23A0-DAAF-4128-A122-893EA47ABEAA}">
      <dsp:nvSpPr>
        <dsp:cNvPr id="0" name=""/>
        <dsp:cNvSpPr/>
      </dsp:nvSpPr>
      <dsp:spPr>
        <a:xfrm>
          <a:off x="5401031" y="1050247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共享</a:t>
          </a:r>
          <a:endParaRPr lang="zh-CN" altLang="en-US" sz="2500" kern="1200" dirty="0"/>
        </a:p>
      </dsp:txBody>
      <dsp:txXfrm>
        <a:off x="5547851" y="1197067"/>
        <a:ext cx="708907" cy="708907"/>
      </dsp:txXfrm>
    </dsp:sp>
    <dsp:sp modelId="{00AF9443-F145-4865-B227-039A0D11F73A}">
      <dsp:nvSpPr>
        <dsp:cNvPr id="0" name=""/>
        <dsp:cNvSpPr/>
      </dsp:nvSpPr>
      <dsp:spPr>
        <a:xfrm>
          <a:off x="4849241" y="2748482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展示</a:t>
          </a:r>
          <a:endParaRPr lang="zh-CN" altLang="en-US" sz="2500" kern="1200" dirty="0"/>
        </a:p>
      </dsp:txBody>
      <dsp:txXfrm>
        <a:off x="4996061" y="2895302"/>
        <a:ext cx="708907" cy="708907"/>
      </dsp:txXfrm>
    </dsp:sp>
    <dsp:sp modelId="{FEF4CB90-560A-4350-B763-E5A7377BFB1F}">
      <dsp:nvSpPr>
        <dsp:cNvPr id="0" name=""/>
        <dsp:cNvSpPr/>
      </dsp:nvSpPr>
      <dsp:spPr>
        <a:xfrm>
          <a:off x="3063611" y="2748482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培训</a:t>
          </a:r>
          <a:endParaRPr lang="zh-CN" altLang="en-US" sz="2500" kern="1200" dirty="0"/>
        </a:p>
      </dsp:txBody>
      <dsp:txXfrm>
        <a:off x="3210431" y="2895302"/>
        <a:ext cx="708907" cy="708907"/>
      </dsp:txXfrm>
    </dsp:sp>
    <dsp:sp modelId="{523F2754-2591-45DA-9856-E335CAC5F5D8}">
      <dsp:nvSpPr>
        <dsp:cNvPr id="0" name=""/>
        <dsp:cNvSpPr/>
      </dsp:nvSpPr>
      <dsp:spPr>
        <a:xfrm>
          <a:off x="2511821" y="1050247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策划</a:t>
          </a:r>
          <a:endParaRPr lang="zh-CN" altLang="en-US" sz="2500" kern="1200" dirty="0"/>
        </a:p>
      </dsp:txBody>
      <dsp:txXfrm>
        <a:off x="2658641" y="1197067"/>
        <a:ext cx="708907" cy="708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100DE-6C9E-49BA-96B8-E6EBB4778980}">
      <dsp:nvSpPr>
        <dsp:cNvPr id="0" name=""/>
        <dsp:cNvSpPr/>
      </dsp:nvSpPr>
      <dsp:spPr>
        <a:xfrm>
          <a:off x="0" y="0"/>
          <a:ext cx="8915400" cy="1700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AD6FD-8547-4A36-9200-F5E5BEB0F95B}">
      <dsp:nvSpPr>
        <dsp:cNvPr id="0" name=""/>
        <dsp:cNvSpPr/>
      </dsp:nvSpPr>
      <dsp:spPr>
        <a:xfrm>
          <a:off x="267462" y="226695"/>
          <a:ext cx="2618898" cy="124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2181B-948A-453E-A502-B0443AE625CD}">
      <dsp:nvSpPr>
        <dsp:cNvPr id="0" name=""/>
        <dsp:cNvSpPr/>
      </dsp:nvSpPr>
      <dsp:spPr>
        <a:xfrm rot="10800000">
          <a:off x="267462" y="1700212"/>
          <a:ext cx="2618898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规范、图集查阅</a:t>
          </a:r>
          <a:endParaRPr lang="zh-CN" altLang="en-US" sz="3800" kern="1200" dirty="0"/>
        </a:p>
      </dsp:txBody>
      <dsp:txXfrm rot="10800000">
        <a:off x="331369" y="1700212"/>
        <a:ext cx="2491084" cy="2014130"/>
      </dsp:txXfrm>
    </dsp:sp>
    <dsp:sp modelId="{F3AC6869-BA95-4DCD-8E41-A85BB66D1D11}">
      <dsp:nvSpPr>
        <dsp:cNvPr id="0" name=""/>
        <dsp:cNvSpPr/>
      </dsp:nvSpPr>
      <dsp:spPr>
        <a:xfrm>
          <a:off x="3148250" y="226695"/>
          <a:ext cx="2618898" cy="124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01A2B-70AE-453A-9E0A-950895FE537B}">
      <dsp:nvSpPr>
        <dsp:cNvPr id="0" name=""/>
        <dsp:cNvSpPr/>
      </dsp:nvSpPr>
      <dsp:spPr>
        <a:xfrm rot="10800000">
          <a:off x="3148250" y="1700212"/>
          <a:ext cx="2618898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全局搜索</a:t>
          </a:r>
          <a:endParaRPr lang="zh-CN" altLang="en-US" sz="3800" kern="1200" dirty="0"/>
        </a:p>
      </dsp:txBody>
      <dsp:txXfrm rot="10800000">
        <a:off x="3212157" y="1700212"/>
        <a:ext cx="2491084" cy="2014130"/>
      </dsp:txXfrm>
    </dsp:sp>
    <dsp:sp modelId="{53E9B2AD-7393-4687-BDC0-FC545788BE36}">
      <dsp:nvSpPr>
        <dsp:cNvPr id="0" name=""/>
        <dsp:cNvSpPr/>
      </dsp:nvSpPr>
      <dsp:spPr>
        <a:xfrm>
          <a:off x="6029039" y="226695"/>
          <a:ext cx="2618898" cy="124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CAACF-AACF-4F0E-8429-2A673FE7AA6C}">
      <dsp:nvSpPr>
        <dsp:cNvPr id="0" name=""/>
        <dsp:cNvSpPr/>
      </dsp:nvSpPr>
      <dsp:spPr>
        <a:xfrm rot="10800000">
          <a:off x="6029039" y="1700212"/>
          <a:ext cx="2618898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简易论坛</a:t>
          </a:r>
          <a:endParaRPr lang="zh-CN" altLang="en-US" sz="3800" kern="1200" dirty="0"/>
        </a:p>
      </dsp:txBody>
      <dsp:txXfrm rot="10800000">
        <a:off x="6092946" y="1700212"/>
        <a:ext cx="2491084" cy="2014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529FE-7A17-47BE-B130-77D76A1D9BC8}">
      <dsp:nvSpPr>
        <dsp:cNvPr id="0" name=""/>
        <dsp:cNvSpPr/>
      </dsp:nvSpPr>
      <dsp:spPr>
        <a:xfrm>
          <a:off x="1871" y="0"/>
          <a:ext cx="2912305" cy="377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打包下载</a:t>
          </a:r>
          <a:endParaRPr lang="zh-CN" altLang="en-US" sz="4400" kern="1200" dirty="0"/>
        </a:p>
      </dsp:txBody>
      <dsp:txXfrm>
        <a:off x="1871" y="1511300"/>
        <a:ext cx="2912305" cy="1511300"/>
      </dsp:txXfrm>
    </dsp:sp>
    <dsp:sp modelId="{FA7DE1FA-8396-465E-96BB-1E75B929DBCE}">
      <dsp:nvSpPr>
        <dsp:cNvPr id="0" name=""/>
        <dsp:cNvSpPr/>
      </dsp:nvSpPr>
      <dsp:spPr>
        <a:xfrm>
          <a:off x="828946" y="226695"/>
          <a:ext cx="1258157" cy="12581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3CBE0-36B8-4304-916D-F15A49BEA754}">
      <dsp:nvSpPr>
        <dsp:cNvPr id="0" name=""/>
        <dsp:cNvSpPr/>
      </dsp:nvSpPr>
      <dsp:spPr>
        <a:xfrm>
          <a:off x="3001547" y="0"/>
          <a:ext cx="2912305" cy="377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计划目录</a:t>
          </a:r>
          <a:endParaRPr lang="zh-CN" altLang="en-US" sz="4400" kern="1200" dirty="0"/>
        </a:p>
      </dsp:txBody>
      <dsp:txXfrm>
        <a:off x="3001547" y="1511300"/>
        <a:ext cx="2912305" cy="1511300"/>
      </dsp:txXfrm>
    </dsp:sp>
    <dsp:sp modelId="{F8E7F3C8-9003-4F28-8A5A-3E94A639507D}">
      <dsp:nvSpPr>
        <dsp:cNvPr id="0" name=""/>
        <dsp:cNvSpPr/>
      </dsp:nvSpPr>
      <dsp:spPr>
        <a:xfrm>
          <a:off x="3828621" y="226695"/>
          <a:ext cx="1258157" cy="12581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5849-68B1-4495-B207-871B9A8DF1D7}">
      <dsp:nvSpPr>
        <dsp:cNvPr id="0" name=""/>
        <dsp:cNvSpPr/>
      </dsp:nvSpPr>
      <dsp:spPr>
        <a:xfrm>
          <a:off x="6001222" y="0"/>
          <a:ext cx="2912305" cy="377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快捷上传</a:t>
          </a:r>
          <a:endParaRPr lang="zh-CN" altLang="en-US" sz="4400" kern="1200" dirty="0"/>
        </a:p>
      </dsp:txBody>
      <dsp:txXfrm>
        <a:off x="6001222" y="1511300"/>
        <a:ext cx="2912305" cy="1511300"/>
      </dsp:txXfrm>
    </dsp:sp>
    <dsp:sp modelId="{F462B757-CCB5-40E6-9967-1F2BD073722A}">
      <dsp:nvSpPr>
        <dsp:cNvPr id="0" name=""/>
        <dsp:cNvSpPr/>
      </dsp:nvSpPr>
      <dsp:spPr>
        <a:xfrm>
          <a:off x="6828296" y="226695"/>
          <a:ext cx="1258157" cy="12581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820DE-2644-44AA-8C62-655BCFC701DB}">
      <dsp:nvSpPr>
        <dsp:cNvPr id="0" name=""/>
        <dsp:cNvSpPr/>
      </dsp:nvSpPr>
      <dsp:spPr>
        <a:xfrm>
          <a:off x="356615" y="3022600"/>
          <a:ext cx="8202168" cy="56673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E81DC-F755-47F2-A374-1CF7C0FCB1B9}">
      <dsp:nvSpPr>
        <dsp:cNvPr id="0" name=""/>
        <dsp:cNvSpPr/>
      </dsp:nvSpPr>
      <dsp:spPr>
        <a:xfrm>
          <a:off x="6112348" y="2274946"/>
          <a:ext cx="91440" cy="4238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87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823D9-3360-4444-9563-67428E41C0A4}">
      <dsp:nvSpPr>
        <dsp:cNvPr id="0" name=""/>
        <dsp:cNvSpPr/>
      </dsp:nvSpPr>
      <dsp:spPr>
        <a:xfrm>
          <a:off x="4822064" y="925582"/>
          <a:ext cx="1336004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1336004" y="288860"/>
              </a:lnTo>
              <a:lnTo>
                <a:pt x="1336004" y="4238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87061-AD1F-4489-8BC0-287DEE8D801B}">
      <dsp:nvSpPr>
        <dsp:cNvPr id="0" name=""/>
        <dsp:cNvSpPr/>
      </dsp:nvSpPr>
      <dsp:spPr>
        <a:xfrm>
          <a:off x="3486060" y="2274946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890669" y="288860"/>
              </a:lnTo>
              <a:lnTo>
                <a:pt x="890669" y="42387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9E677-B8C6-4493-8058-C1866ECEBEBE}">
      <dsp:nvSpPr>
        <dsp:cNvPr id="0" name=""/>
        <dsp:cNvSpPr/>
      </dsp:nvSpPr>
      <dsp:spPr>
        <a:xfrm>
          <a:off x="2595391" y="2274946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890669" y="0"/>
              </a:moveTo>
              <a:lnTo>
                <a:pt x="890669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058D6-E529-4DC1-8E75-5F6826BF6BDB}">
      <dsp:nvSpPr>
        <dsp:cNvPr id="0" name=""/>
        <dsp:cNvSpPr/>
      </dsp:nvSpPr>
      <dsp:spPr>
        <a:xfrm>
          <a:off x="3486060" y="925582"/>
          <a:ext cx="1336004" cy="423877"/>
        </a:xfrm>
        <a:custGeom>
          <a:avLst/>
          <a:gdLst/>
          <a:ahLst/>
          <a:cxnLst/>
          <a:rect l="0" t="0" r="0" b="0"/>
          <a:pathLst>
            <a:path>
              <a:moveTo>
                <a:pt x="1336004" y="0"/>
              </a:moveTo>
              <a:lnTo>
                <a:pt x="1336004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3B928-B225-4EA4-B3FE-4BF754D62AE0}">
      <dsp:nvSpPr>
        <dsp:cNvPr id="0" name=""/>
        <dsp:cNvSpPr/>
      </dsp:nvSpPr>
      <dsp:spPr>
        <a:xfrm>
          <a:off x="4093335" y="96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3965-930F-4C23-BD73-7BF6C1E5941E}">
      <dsp:nvSpPr>
        <dsp:cNvPr id="0" name=""/>
        <dsp:cNvSpPr/>
      </dsp:nvSpPr>
      <dsp:spPr>
        <a:xfrm>
          <a:off x="4255275" y="153939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权限设计</a:t>
          </a:r>
          <a:endParaRPr lang="zh-CN" altLang="en-US" sz="2400" kern="1200" dirty="0"/>
        </a:p>
      </dsp:txBody>
      <dsp:txXfrm>
        <a:off x="4282382" y="181046"/>
        <a:ext cx="1403244" cy="871272"/>
      </dsp:txXfrm>
    </dsp:sp>
    <dsp:sp modelId="{85EF73CD-CFB2-4180-BBBC-DCB3A464182C}">
      <dsp:nvSpPr>
        <dsp:cNvPr id="0" name=""/>
        <dsp:cNvSpPr/>
      </dsp:nvSpPr>
      <dsp:spPr>
        <a:xfrm>
          <a:off x="2757331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31546-374D-42D8-91D7-8007B315742B}">
      <dsp:nvSpPr>
        <dsp:cNvPr id="0" name=""/>
        <dsp:cNvSpPr/>
      </dsp:nvSpPr>
      <dsp:spPr>
        <a:xfrm>
          <a:off x="2919271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访问权限</a:t>
          </a:r>
          <a:endParaRPr lang="zh-CN" altLang="en-US" sz="2400" kern="1200" dirty="0"/>
        </a:p>
      </dsp:txBody>
      <dsp:txXfrm>
        <a:off x="2946378" y="1530410"/>
        <a:ext cx="1403244" cy="871272"/>
      </dsp:txXfrm>
    </dsp:sp>
    <dsp:sp modelId="{B50213C9-6EF4-4DBE-B31C-5733A4BE7B65}">
      <dsp:nvSpPr>
        <dsp:cNvPr id="0" name=""/>
        <dsp:cNvSpPr/>
      </dsp:nvSpPr>
      <dsp:spPr>
        <a:xfrm>
          <a:off x="1866661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D84B1-D789-4A59-BEF5-0AB63BBCD9D6}">
      <dsp:nvSpPr>
        <dsp:cNvPr id="0" name=""/>
        <dsp:cNvSpPr/>
      </dsp:nvSpPr>
      <dsp:spPr>
        <a:xfrm>
          <a:off x="2028601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IP</a:t>
          </a:r>
          <a:r>
            <a:rPr lang="zh-CN" altLang="en-US" sz="2400" kern="1200" dirty="0" smtClean="0"/>
            <a:t>地址段</a:t>
          </a:r>
          <a:endParaRPr lang="zh-CN" altLang="en-US" sz="2400" kern="1200" dirty="0"/>
        </a:p>
      </dsp:txBody>
      <dsp:txXfrm>
        <a:off x="2055708" y="2879774"/>
        <a:ext cx="1403244" cy="871272"/>
      </dsp:txXfrm>
    </dsp:sp>
    <dsp:sp modelId="{A17AAAE7-1486-46BF-ABAA-B1EFB4B72DC5}">
      <dsp:nvSpPr>
        <dsp:cNvPr id="0" name=""/>
        <dsp:cNvSpPr/>
      </dsp:nvSpPr>
      <dsp:spPr>
        <a:xfrm>
          <a:off x="3648000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1EB0F-39E5-41FD-B839-A62CE71C5385}">
      <dsp:nvSpPr>
        <dsp:cNvPr id="0" name=""/>
        <dsp:cNvSpPr/>
      </dsp:nvSpPr>
      <dsp:spPr>
        <a:xfrm>
          <a:off x="3809940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登录</a:t>
          </a:r>
          <a:endParaRPr lang="zh-CN" altLang="en-US" sz="2400" kern="1200" dirty="0"/>
        </a:p>
      </dsp:txBody>
      <dsp:txXfrm>
        <a:off x="3837047" y="2879774"/>
        <a:ext cx="1403244" cy="871272"/>
      </dsp:txXfrm>
    </dsp:sp>
    <dsp:sp modelId="{707A1194-B3D9-4140-BDEC-A99142FFB133}">
      <dsp:nvSpPr>
        <dsp:cNvPr id="0" name=""/>
        <dsp:cNvSpPr/>
      </dsp:nvSpPr>
      <dsp:spPr>
        <a:xfrm>
          <a:off x="5429339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714F9-5C4B-4AD9-AC99-11AB577DCF20}">
      <dsp:nvSpPr>
        <dsp:cNvPr id="0" name=""/>
        <dsp:cNvSpPr/>
      </dsp:nvSpPr>
      <dsp:spPr>
        <a:xfrm>
          <a:off x="5591279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写权限</a:t>
          </a:r>
          <a:endParaRPr lang="zh-CN" altLang="en-US" sz="2400" kern="1200" dirty="0"/>
        </a:p>
      </dsp:txBody>
      <dsp:txXfrm>
        <a:off x="5618386" y="1530410"/>
        <a:ext cx="1403244" cy="871272"/>
      </dsp:txXfrm>
    </dsp:sp>
    <dsp:sp modelId="{48602C31-13E7-4F40-B197-CC7FFB048F25}">
      <dsp:nvSpPr>
        <dsp:cNvPr id="0" name=""/>
        <dsp:cNvSpPr/>
      </dsp:nvSpPr>
      <dsp:spPr>
        <a:xfrm>
          <a:off x="5429339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DD245-D333-4D7A-9983-89CAFE5FFC2D}">
      <dsp:nvSpPr>
        <dsp:cNvPr id="0" name=""/>
        <dsp:cNvSpPr/>
      </dsp:nvSpPr>
      <dsp:spPr>
        <a:xfrm>
          <a:off x="5591279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登录</a:t>
          </a:r>
          <a:endParaRPr lang="zh-CN" altLang="en-US" sz="2400" kern="1200" dirty="0"/>
        </a:p>
      </dsp:txBody>
      <dsp:txXfrm>
        <a:off x="5618386" y="2879774"/>
        <a:ext cx="1403244" cy="871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4667-2F4B-4196-B43D-1358C88F5307}">
      <dsp:nvSpPr>
        <dsp:cNvPr id="0" name=""/>
        <dsp:cNvSpPr/>
      </dsp:nvSpPr>
      <dsp:spPr>
        <a:xfrm>
          <a:off x="2663577" y="1602355"/>
          <a:ext cx="2175534" cy="217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42B3-D1B2-4183-B1AD-49A015BEE295}">
      <dsp:nvSpPr>
        <dsp:cNvPr id="0" name=""/>
        <dsp:cNvSpPr/>
      </dsp:nvSpPr>
      <dsp:spPr>
        <a:xfrm>
          <a:off x="4051231" y="0"/>
          <a:ext cx="646117" cy="64570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77DF-DC16-4FF9-A03E-20D0A664D78E}">
      <dsp:nvSpPr>
        <dsp:cNvPr id="0" name=""/>
        <dsp:cNvSpPr/>
      </dsp:nvSpPr>
      <dsp:spPr>
        <a:xfrm>
          <a:off x="2747182" y="1685855"/>
          <a:ext cx="2009234" cy="20088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DC7DC-AF10-4F6C-8D2A-AF90F0D064B9}">
      <dsp:nvSpPr>
        <dsp:cNvPr id="0" name=""/>
        <dsp:cNvSpPr/>
      </dsp:nvSpPr>
      <dsp:spPr>
        <a:xfrm>
          <a:off x="4997234" y="2013429"/>
          <a:ext cx="1138657" cy="1138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4F6E5-EEDF-4A79-B640-D53F48F1F634}">
      <dsp:nvSpPr>
        <dsp:cNvPr id="0" name=""/>
        <dsp:cNvSpPr/>
      </dsp:nvSpPr>
      <dsp:spPr>
        <a:xfrm>
          <a:off x="5064481" y="2080682"/>
          <a:ext cx="1004162" cy="10042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2B4D0-0A47-492C-9EAF-545798C8B9C3}">
      <dsp:nvSpPr>
        <dsp:cNvPr id="0" name=""/>
        <dsp:cNvSpPr/>
      </dsp:nvSpPr>
      <dsp:spPr>
        <a:xfrm>
          <a:off x="4551949" y="406539"/>
          <a:ext cx="1459443" cy="1459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F5FF-DCE5-46AB-9EDD-EA6453357200}">
      <dsp:nvSpPr>
        <dsp:cNvPr id="0" name=""/>
        <dsp:cNvSpPr/>
      </dsp:nvSpPr>
      <dsp:spPr>
        <a:xfrm>
          <a:off x="5772393" y="47983"/>
          <a:ext cx="477999" cy="47832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9C0D-0E5D-41F9-86E9-31EABA42AF53}">
      <dsp:nvSpPr>
        <dsp:cNvPr id="0" name=""/>
        <dsp:cNvSpPr/>
      </dsp:nvSpPr>
      <dsp:spPr>
        <a:xfrm>
          <a:off x="6251302" y="3156727"/>
          <a:ext cx="358954" cy="35855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DEB26-1DB4-4F5F-99A1-2A8B544237A5}">
      <dsp:nvSpPr>
        <dsp:cNvPr id="0" name=""/>
        <dsp:cNvSpPr/>
      </dsp:nvSpPr>
      <dsp:spPr>
        <a:xfrm>
          <a:off x="4629192" y="483615"/>
          <a:ext cx="1305866" cy="13057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2E563-E01D-4E09-BDC8-D67DF6C21453}">
      <dsp:nvSpPr>
        <dsp:cNvPr id="0" name=""/>
        <dsp:cNvSpPr/>
      </dsp:nvSpPr>
      <dsp:spPr>
        <a:xfrm>
          <a:off x="511670" y="483615"/>
          <a:ext cx="3228769" cy="104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" numCol="1" spcCol="1270" anchor="b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自定义树状目录</a:t>
          </a:r>
          <a:endParaRPr lang="zh-CN" altLang="en-US" sz="3500" kern="1200" dirty="0"/>
        </a:p>
      </dsp:txBody>
      <dsp:txXfrm>
        <a:off x="511670" y="483615"/>
        <a:ext cx="3228769" cy="1048464"/>
      </dsp:txXfrm>
    </dsp:sp>
    <dsp:sp modelId="{928ABC52-124C-4D7A-9173-0C4DBCB42C07}">
      <dsp:nvSpPr>
        <dsp:cNvPr id="0" name=""/>
        <dsp:cNvSpPr/>
      </dsp:nvSpPr>
      <dsp:spPr>
        <a:xfrm>
          <a:off x="6370347" y="2080682"/>
          <a:ext cx="3228769" cy="100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显示、隐藏</a:t>
          </a:r>
          <a:endParaRPr lang="zh-CN" altLang="en-US" sz="3500" kern="1200" dirty="0"/>
        </a:p>
      </dsp:txBody>
      <dsp:txXfrm>
        <a:off x="6370347" y="2080682"/>
        <a:ext cx="3228769" cy="1004258"/>
      </dsp:txXfrm>
    </dsp:sp>
    <dsp:sp modelId="{1852000B-1C04-45DE-B2F9-87276E2C1EDF}">
      <dsp:nvSpPr>
        <dsp:cNvPr id="0" name=""/>
        <dsp:cNvSpPr/>
      </dsp:nvSpPr>
      <dsp:spPr>
        <a:xfrm>
          <a:off x="6192570" y="541670"/>
          <a:ext cx="2933079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添加、修改、插入、删除</a:t>
          </a:r>
          <a:endParaRPr lang="zh-CN" altLang="en-US" sz="3500" kern="1200" dirty="0"/>
        </a:p>
      </dsp:txBody>
      <dsp:txXfrm>
        <a:off x="6192570" y="541670"/>
        <a:ext cx="2933079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bs.co188.com/thread-9094288-1-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HydroCMS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hlinkClick r:id="rId2"/>
              </a:rPr>
              <a:t>水</a:t>
            </a:r>
            <a:r>
              <a:rPr lang="zh-CN" altLang="en-US" dirty="0" smtClean="0">
                <a:hlinkClick r:id="rId2"/>
              </a:rPr>
              <a:t>利档案管</a:t>
            </a:r>
            <a:r>
              <a:rPr lang="zh-CN" altLang="en-US" dirty="0">
                <a:hlinkClick r:id="rId2"/>
              </a:rPr>
              <a:t>理系统	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水利设计工程师（个人版）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水利档案标准化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62894"/>
            <a:ext cx="6652914" cy="50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水利设计全流程文档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0" y="1579799"/>
            <a:ext cx="8303472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一键发布，快捷共享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5" y="1264555"/>
            <a:ext cx="5950858" cy="5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以用户为本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2784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2.1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规范、图集查阅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8358" y="1905000"/>
            <a:ext cx="7730853" cy="368055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000" b="-3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6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全局搜索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335958" y="1905000"/>
            <a:ext cx="7666831" cy="365007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057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2.3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简易论坛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03949" y="1982628"/>
            <a:ext cx="7615614" cy="3625691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000" b="-2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523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 smtClean="0"/>
              <a:t>增强体验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功能齐全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5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四、权限管理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无障碍访问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86287"/>
              </p:ext>
            </p:extLst>
          </p:nvPr>
        </p:nvGraphicFramePr>
        <p:xfrm>
          <a:off x="-464458" y="1801836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049" y="1494581"/>
            <a:ext cx="2942857" cy="4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345" y="5857790"/>
            <a:ext cx="4832267" cy="9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 smtClean="0"/>
              <a:t>自定义目录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私人定制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1078"/>
              </p:ext>
            </p:extLst>
          </p:nvPr>
        </p:nvGraphicFramePr>
        <p:xfrm>
          <a:off x="1907041" y="2133600"/>
          <a:ext cx="1011078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HydroCMS</a:t>
            </a:r>
            <a:r>
              <a:rPr lang="zh-CN" altLang="en-US" dirty="0"/>
              <a:t>是什么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896773" y="162508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工程师利用它管理、发布职业生涯中的资料。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3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35321" y="54660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产品的推广、行业落地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21" y="179977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工程师个人</a:t>
            </a:r>
          </a:p>
          <a:p>
            <a:r>
              <a:rPr lang="zh-CN" altLang="en-US" sz="2800" dirty="0" smtClean="0"/>
              <a:t>设计院</a:t>
            </a:r>
            <a:endParaRPr lang="en-US" altLang="zh-CN" sz="2800" dirty="0" smtClean="0"/>
          </a:p>
          <a:p>
            <a:r>
              <a:rPr lang="zh-CN" altLang="en-US" sz="2800" dirty="0"/>
              <a:t>设</a:t>
            </a:r>
            <a:r>
              <a:rPr lang="zh-CN" altLang="en-US" sz="2800" dirty="0" smtClean="0"/>
              <a:t>计团队</a:t>
            </a:r>
            <a:endParaRPr lang="en-US" altLang="zh-CN" sz="2800" dirty="0" smtClean="0"/>
          </a:p>
          <a:p>
            <a:r>
              <a:rPr lang="zh-CN" altLang="en-US" sz="2800" dirty="0"/>
              <a:t>水</a:t>
            </a:r>
            <a:r>
              <a:rPr lang="zh-CN" altLang="en-US" sz="2800" dirty="0" smtClean="0"/>
              <a:t>利建设单位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2938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998450" y="56605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产品发展愿景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2696" y="211908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一键发布现场照片</a:t>
            </a:r>
            <a:endParaRPr lang="en-US" altLang="zh-CN" sz="2800" dirty="0" smtClean="0"/>
          </a:p>
          <a:p>
            <a:r>
              <a:rPr lang="zh-CN" altLang="en-US" sz="2800" dirty="0"/>
              <a:t>服务</a:t>
            </a:r>
            <a:r>
              <a:rPr lang="zh-CN" altLang="en-US" sz="2800" dirty="0" smtClean="0"/>
              <a:t>器版</a:t>
            </a:r>
            <a:endParaRPr lang="en-US" altLang="zh-CN" sz="2800" dirty="0" smtClean="0"/>
          </a:p>
          <a:p>
            <a:r>
              <a:rPr lang="zh-CN" altLang="en-US" sz="2800" dirty="0"/>
              <a:t>资</a:t>
            </a:r>
            <a:r>
              <a:rPr lang="zh-CN" altLang="en-US" sz="2800" dirty="0" smtClean="0"/>
              <a:t>料打包导入导出</a:t>
            </a:r>
            <a:endParaRPr lang="en-US" altLang="zh-CN" sz="2800" dirty="0" smtClean="0"/>
          </a:p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84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25997" y="624110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作者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25997" y="1915885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省水利院秦工：</a:t>
            </a:r>
            <a:r>
              <a:rPr lang="en-US" altLang="zh-CN" sz="2800" dirty="0" smtClean="0"/>
              <a:t>QQ504284</a:t>
            </a:r>
          </a:p>
          <a:p>
            <a:r>
              <a:rPr lang="zh-CN" altLang="en-US" sz="2800" dirty="0"/>
              <a:t>微</a:t>
            </a:r>
            <a:r>
              <a:rPr lang="zh-CN" altLang="en-US" sz="2800" dirty="0" smtClean="0"/>
              <a:t>信：</a:t>
            </a:r>
            <a:r>
              <a:rPr lang="en-US" altLang="zh-CN" sz="2800" dirty="0" smtClean="0"/>
              <a:t>hotqin999</a:t>
            </a:r>
          </a:p>
          <a:p>
            <a:r>
              <a:rPr lang="zh-CN" altLang="en-US" sz="2800" dirty="0"/>
              <a:t>订阅</a:t>
            </a:r>
            <a:r>
              <a:rPr lang="zh-CN" altLang="en-US" sz="2800" dirty="0" smtClean="0"/>
              <a:t>号：</a:t>
            </a:r>
            <a:r>
              <a:rPr lang="en-US" altLang="zh-CN" sz="2800" dirty="0" smtClean="0"/>
              <a:t>hotqin888</a:t>
            </a:r>
          </a:p>
          <a:p>
            <a:r>
              <a:rPr lang="zh-CN" altLang="en-US" sz="2800" dirty="0"/>
              <a:t>邮</a:t>
            </a:r>
            <a:r>
              <a:rPr lang="zh-CN" altLang="en-US" sz="2800" dirty="0" smtClean="0"/>
              <a:t>箱：</a:t>
            </a:r>
            <a:r>
              <a:rPr lang="en-US" altLang="zh-CN" sz="2800" dirty="0" smtClean="0"/>
              <a:t>xc-qin@163.com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7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日积月累的资料越来越不想整理</a:t>
            </a:r>
            <a:endParaRPr lang="en-US" altLang="zh-CN" dirty="0" smtClean="0"/>
          </a:p>
          <a:p>
            <a:r>
              <a:rPr lang="zh-CN" altLang="en-US" dirty="0"/>
              <a:t>时间都用在找资料上</a:t>
            </a:r>
            <a:r>
              <a:rPr lang="zh-CN" altLang="en-US" dirty="0" smtClean="0"/>
              <a:t>了；别</a:t>
            </a:r>
            <a:r>
              <a:rPr lang="zh-CN" altLang="en-US" dirty="0"/>
              <a:t>人总找我要资</a:t>
            </a:r>
            <a:r>
              <a:rPr lang="zh-CN" altLang="en-US" dirty="0" smtClean="0"/>
              <a:t>料</a:t>
            </a:r>
            <a:endParaRPr lang="en-US" altLang="zh-CN" dirty="0"/>
          </a:p>
          <a:p>
            <a:r>
              <a:rPr lang="zh-CN" altLang="en-US" dirty="0" smtClean="0"/>
              <a:t>资料闲置没有充分利用</a:t>
            </a:r>
            <a:endParaRPr lang="en-US" altLang="zh-CN" dirty="0" smtClean="0"/>
          </a:p>
          <a:p>
            <a:r>
              <a:rPr lang="zh-CN" altLang="en-US" dirty="0" smtClean="0"/>
              <a:t>我想告诉别人如何迅速开展一项工作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每完成一份成果都纳入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任何人搜索就可以查到资料</a:t>
            </a:r>
            <a:endParaRPr lang="en-US" altLang="zh-CN" dirty="0" smtClean="0"/>
          </a:p>
          <a:p>
            <a:r>
              <a:rPr lang="zh-CN" altLang="en-US" dirty="0" smtClean="0"/>
              <a:t>基于权限的访</a:t>
            </a:r>
            <a:r>
              <a:rPr lang="zh-CN" altLang="en-US" dirty="0"/>
              <a:t>问，挖掘价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发一套项目策划链接表，团队快速完成任务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12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5083774" y="1790770"/>
            <a:ext cx="0" cy="15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534477" y="1355630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现在开始一个新的项目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7552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69521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第二步</a:t>
            </a:r>
            <a:endParaRPr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8214798" y="1727921"/>
            <a:ext cx="34294" cy="165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746942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9" y="3615491"/>
            <a:ext cx="3666684" cy="2654680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775525" y="3119789"/>
            <a:ext cx="1925908" cy="410235"/>
          </a:xfrm>
        </p:spPr>
        <p:txBody>
          <a:bodyPr/>
          <a:lstStyle/>
          <a:p>
            <a:r>
              <a:rPr lang="zh-CN" altLang="en-US" dirty="0" smtClean="0"/>
              <a:t>建立项目目录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695215" y="3143107"/>
            <a:ext cx="2227362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</a:t>
            </a:r>
            <a:r>
              <a:rPr lang="zh-CN" altLang="en-US" dirty="0" smtClean="0"/>
              <a:t>加封面和简介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746942" y="3126282"/>
            <a:ext cx="1925908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批量上传成果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74" y="3615491"/>
            <a:ext cx="3165318" cy="265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92" y="3615491"/>
            <a:ext cx="3802038" cy="2674392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7048768" y="6374089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生产效率提升了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6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产品的诞生的时机及重要性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92925" y="2163506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鼓励</a:t>
            </a:r>
            <a:r>
              <a:rPr lang="zh-CN" altLang="en-US" sz="2400" dirty="0"/>
              <a:t>工程</a:t>
            </a:r>
            <a:r>
              <a:rPr lang="zh-CN" altLang="en-US" sz="2400" dirty="0" smtClean="0"/>
              <a:t>师</a:t>
            </a:r>
            <a:r>
              <a:rPr lang="zh-CN" altLang="en-US" sz="2400" dirty="0"/>
              <a:t>展现自</a:t>
            </a:r>
            <a:r>
              <a:rPr lang="zh-CN" altLang="en-US" sz="2400" dirty="0" smtClean="0"/>
              <a:t>我价值。</a:t>
            </a:r>
            <a:endParaRPr lang="en-US" altLang="zh-CN" sz="2400" dirty="0"/>
          </a:p>
          <a:p>
            <a:r>
              <a:rPr lang="zh-CN" altLang="en-US" sz="2400" dirty="0" smtClean="0"/>
              <a:t>避免重复造轮子。</a:t>
            </a:r>
            <a:endParaRPr lang="en-US" altLang="zh-CN" sz="2400" dirty="0" smtClean="0"/>
          </a:p>
          <a:p>
            <a:r>
              <a:rPr lang="zh-CN" altLang="en-US" sz="2400" dirty="0"/>
              <a:t>节</a:t>
            </a:r>
            <a:r>
              <a:rPr lang="zh-CN" altLang="en-US" sz="2400" dirty="0" smtClean="0"/>
              <a:t>约资料管理时间。</a:t>
            </a:r>
            <a:endParaRPr lang="en-US" altLang="zh-CN" sz="2400" dirty="0" smtClean="0"/>
          </a:p>
          <a:p>
            <a:r>
              <a:rPr lang="zh-CN" altLang="en-US" sz="2400" dirty="0"/>
              <a:t>减</a:t>
            </a:r>
            <a:r>
              <a:rPr lang="zh-CN" altLang="en-US" sz="2400" dirty="0" smtClean="0"/>
              <a:t>少资料衔接协调工作。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19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它的意义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对企业：最大化发挥团队的效率，减少资料衔接的协调工作。</a:t>
            </a:r>
            <a:endParaRPr lang="en-US" altLang="zh-CN" sz="2400" dirty="0"/>
          </a:p>
          <a:p>
            <a:r>
              <a:rPr lang="zh-CN" altLang="en-US" sz="2400" dirty="0" smtClean="0"/>
              <a:t>对</a:t>
            </a:r>
            <a:r>
              <a:rPr lang="zh-CN" altLang="en-US" sz="2400" dirty="0"/>
              <a:t>工程师：提升品质，优雅地管理职业资料。</a:t>
            </a:r>
          </a:p>
          <a:p>
            <a:r>
              <a:rPr lang="zh-CN" altLang="en-US" sz="2400" dirty="0"/>
              <a:t>对行业：同样的方向决定同样的思路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846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82781" y="707785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产品差异性及竞争优势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9925" y="2167588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基于工程师个人电脑运行，又与局域网中其它</a:t>
            </a:r>
            <a:r>
              <a:rPr lang="en-US" altLang="zh-CN" sz="2000" dirty="0" err="1" smtClean="0"/>
              <a:t>cms</a:t>
            </a:r>
            <a:r>
              <a:rPr lang="zh-CN" altLang="en-US" sz="2000" dirty="0"/>
              <a:t>无障</a:t>
            </a:r>
            <a:r>
              <a:rPr lang="zh-CN" altLang="en-US" sz="2000" dirty="0" smtClean="0"/>
              <a:t>碍搜索、互访。</a:t>
            </a:r>
            <a:endParaRPr lang="en-US" altLang="zh-CN" sz="2000" dirty="0"/>
          </a:p>
          <a:p>
            <a:r>
              <a:rPr lang="zh-CN" altLang="en-US" sz="2000" dirty="0" smtClean="0"/>
              <a:t>符合水利行业资料管理习惯。</a:t>
            </a:r>
            <a:endParaRPr lang="en-US" altLang="zh-CN" sz="2000" dirty="0" smtClean="0"/>
          </a:p>
          <a:p>
            <a:r>
              <a:rPr lang="zh-CN" altLang="en-US" sz="2000" dirty="0" smtClean="0"/>
              <a:t>快捷上传资料。</a:t>
            </a:r>
            <a:endParaRPr lang="en-US" altLang="zh-CN" sz="2000" dirty="0" smtClean="0"/>
          </a:p>
          <a:p>
            <a:r>
              <a:rPr lang="zh-CN" altLang="en-US" sz="2000" dirty="0" smtClean="0"/>
              <a:t>规范、图集的管理。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20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完善的资料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  <a:p>
            <a:r>
              <a:rPr lang="zh-CN" altLang="en-US" sz="2800" dirty="0"/>
              <a:t>水利档案</a:t>
            </a:r>
            <a:r>
              <a:rPr lang="zh-CN" altLang="en-US" sz="2800" dirty="0" smtClean="0"/>
              <a:t>标准化</a:t>
            </a:r>
            <a:endParaRPr lang="en-US" altLang="zh-CN" sz="2800" dirty="0" smtClean="0"/>
          </a:p>
          <a:p>
            <a:r>
              <a:rPr lang="zh-CN" altLang="en-US" sz="2800" dirty="0"/>
              <a:t>水利设计全流程</a:t>
            </a:r>
            <a:r>
              <a:rPr lang="zh-CN" altLang="en-US" sz="2800" dirty="0" smtClean="0"/>
              <a:t>文档：项目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阶段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文</a:t>
            </a:r>
            <a:r>
              <a:rPr lang="zh-CN" altLang="en-US" sz="2800" dirty="0" smtClean="0"/>
              <a:t>档类型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专业</a:t>
            </a:r>
            <a:endParaRPr lang="en-US" altLang="zh-CN" sz="2800" dirty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键发布</a:t>
            </a:r>
            <a:r>
              <a:rPr lang="zh-CN" altLang="en-US" sz="2800" dirty="0" smtClean="0"/>
              <a:t>，快捷共享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现场图文记录、图文日记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完善的资料管理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062711"/>
              </p:ext>
            </p:extLst>
          </p:nvPr>
        </p:nvGraphicFramePr>
        <p:xfrm>
          <a:off x="1723581" y="1962912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814</TotalTime>
  <Words>789</Words>
  <Application>Microsoft Office PowerPoint</Application>
  <PresentationFormat>宽屏</PresentationFormat>
  <Paragraphs>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幼圆</vt:lpstr>
      <vt:lpstr>Arial</vt:lpstr>
      <vt:lpstr>Century Gothic</vt:lpstr>
      <vt:lpstr>Wingdings 3</vt:lpstr>
      <vt:lpstr>丝状</vt:lpstr>
      <vt:lpstr>HydroCMS 水利档案管理系统 </vt:lpstr>
      <vt:lpstr>HydroCMS是什么</vt:lpstr>
      <vt:lpstr>解决了什么痛点</vt:lpstr>
      <vt:lpstr>使用场景</vt:lpstr>
      <vt:lpstr>产品的诞生的时机及重要性</vt:lpstr>
      <vt:lpstr>它的意义</vt:lpstr>
      <vt:lpstr>产品差异性及竞争优势</vt:lpstr>
      <vt:lpstr>一、核心功能</vt:lpstr>
      <vt:lpstr>1.1 核心功能——完善的资料管理</vt:lpstr>
      <vt:lpstr>1.2 核心功能——水利档案标准化</vt:lpstr>
      <vt:lpstr>1.3 核心功能——水利设计全流程文档</vt:lpstr>
      <vt:lpstr>1.4 核心功能——一键发布，快捷共享</vt:lpstr>
      <vt:lpstr>二、用户体验——以用户为本</vt:lpstr>
      <vt:lpstr>2.1 用户体验——规范、图集查阅</vt:lpstr>
      <vt:lpstr>2.2 用户体验——全局搜索</vt:lpstr>
      <vt:lpstr>2.3 用户体验——简易论坛</vt:lpstr>
      <vt:lpstr>三、增强体验——功能齐全</vt:lpstr>
      <vt:lpstr>四、权限管理——无障碍访问</vt:lpstr>
      <vt:lpstr>五、自定义目录——私人定制</vt:lpstr>
      <vt:lpstr>产品的推广、行业落地</vt:lpstr>
      <vt:lpstr>产品发展愿景</vt:lpstr>
      <vt:lpstr>作者</vt:lpstr>
    </vt:vector>
  </TitlesOfParts>
  <Company>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HydroCMS水利档案管理</dc:title>
  <dc:creator>qin</dc:creator>
  <cp:lastModifiedBy>秦晓川</cp:lastModifiedBy>
  <cp:revision>25</cp:revision>
  <dcterms:created xsi:type="dcterms:W3CDTF">2016-05-24T14:00:51Z</dcterms:created>
  <dcterms:modified xsi:type="dcterms:W3CDTF">2016-05-30T10:24:42Z</dcterms:modified>
</cp:coreProperties>
</file>