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57" r:id="rId5"/>
    <p:sldId id="28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3" r:id="rId17"/>
    <p:sldId id="278" r:id="rId18"/>
    <p:sldId id="280" r:id="rId19"/>
    <p:sldId id="279" r:id="rId20"/>
    <p:sldId id="275" r:id="rId21"/>
    <p:sldId id="282" r:id="rId22"/>
    <p:sldId id="286" r:id="rId23"/>
    <p:sldId id="287" r:id="rId24"/>
    <p:sldId id="288" r:id="rId25"/>
    <p:sldId id="289" r:id="rId26"/>
    <p:sldId id="290" r:id="rId27"/>
    <p:sldId id="291" r:id="rId28"/>
    <p:sldId id="285" r:id="rId29"/>
    <p:sldId id="276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28CC0-5D50-4C32-B527-4B966CE38EFB}">
          <p14:sldIdLst>
            <p14:sldId id="256"/>
            <p14:sldId id="260"/>
          </p14:sldIdLst>
        </p14:section>
        <p14:section name="Untitled Section" id="{0164FDC9-28D7-4E0A-B694-5240CE67A174}">
          <p14:sldIdLst>
            <p14:sldId id="261"/>
            <p14:sldId id="257"/>
            <p14:sldId id="28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7"/>
            <p14:sldId id="273"/>
            <p14:sldId id="278"/>
            <p14:sldId id="280"/>
            <p14:sldId id="279"/>
            <p14:sldId id="275"/>
            <p14:sldId id="282"/>
            <p14:sldId id="286"/>
            <p14:sldId id="287"/>
            <p14:sldId id="288"/>
            <p14:sldId id="289"/>
            <p14:sldId id="290"/>
            <p14:sldId id="291"/>
            <p14:sldId id="285"/>
            <p14:sldId id="276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681" autoAdjust="0"/>
  </p:normalViewPr>
  <p:slideViewPr>
    <p:cSldViewPr snapToGrid="0">
      <p:cViewPr varScale="1">
        <p:scale>
          <a:sx n="123" d="100"/>
          <a:sy n="123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33.088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3921 6157,'0'0,"4"0,2-4,3-1,5 0,-1-3,3-1,1 2,3-2,-2-4,-1 0,2 3,-2-1,-1 0,0 4,0-2,0 1,0-4,4-1,1-1,2-1,0-2,1-3,0 3,1 4,-1 0,0-2,0-3,0 3,1-1,-1 2,-4 0,-1 2,-5-2,0 3,2 2,3 0,5 0,-1-1,-1-1,2-1,-1-3,0 1,1-1,-1 2,5-1,2 2,-1-2,-1 3,-4-2,-4 2,0 2,0 0,1 0,2-2,-1 1,2 2,-5-1,0 0,5 2,-4-2,2 0,-1 3,1 1,1-2,-4-4,-1 0,1 1,1-1,0 2,3-3,0 1,1 2,0 0,0 0,-3-2,-3 0,1-1,9 1,4-1,1-4,-2 2,-1-1,-2 2,-2 2,-5 1,-2 0,0 4,-4-3,0 1,2 2,2-3,-3-3,1-1,1 4,-3-3,1 3,2 1,1-2,2 2,1-3,2 1,-4-2,-1 1,0 2,1-1,2 1,0-2,1 1,1-2,0 0,-4 0,-1 0,0 4,1-2,-3-4,0 2,1 2,1-1,3 1,0 3,-3-3,0 2,0 2,1-3,1-4,2 1,0 3,1 2,-4-2,-2 1,2 2,-4-3,0 1,0 2,4 1,-4-2,1 1,1-1,-2-1,0 0,1-3,2 1,2 2,-2-2,-2 0,2 4,2-4,-1 2,0-3,-3 2,2 0,1-1,1 1,2 2,-4-2,-1 1,1 1,-3-2,0 1,1 1,-2-2,1 1,1 1,2 2,-2-1,0-1,-3-4,0 2,3 2,1-4,-2-2,1 1,1-3,2 3,-3-2,1 2,-1 3,-1-1,0-3,2 0,1 3,-2-1,0 2,1-3,1 2,-1-3,-1 3,1 1,-2-1,0 1,1 2,-2-2,1 1,-3-3,5 1,3 2,-2-2,1-2,0-1,0 2,-1 0,-2 2,2 1,-4-1,1 0,1 3,2-3,-2-3,0 0,-3-3,0 3,2 2,3 4,-3-2,1 0,1 3,-2-4,-1 2,-1-4,0 1,1-2,4 1,2 2,-4-1,2 0,-1 4,-2-4,0 2,-2-2,-1-1,3-1,3 1,-3-2,0 2,3 2,-4-1,-3-4,0 2,2 3,-1-3,1 2,3 3,1-2,4 0,-4-1,0-5,1 2,2-2,0 2,2 3,-4-1,-1 2,1 2,-3-2,0 1,1 1,-2-1,-3-5,0 1,1 3,4 1,-2 0,1 0,3-3,0 2,2-3,3 1,-5-2,-1 2,1 2,2-1,0 0,-3 0,1 0,-5-2,0 0,2 4,-1-2,-1 0,3 0,2-4,2 0,-3-1,1 2,-5-1,1 2,-3-1,1 1,2 4,0-3,-1 3,3 1,-2-2,-4-3,1 0,3 2,-2-1,1 1,-1-2,0 2,-1-6,0-1,4 3,2 0,3 2,-3-1,0 2,1 2,-3 0,-4-4,0 1,2-2,3 1,2 4,-1-2,0 3,-4-4,1 2,-3-2,1 1,-2-2,2 2,2-2,-1-2,1-4,2 3,-2-1,1 2,2 5,-3-1,1 2,-3-2,-3-4,0 3,-1-3,2 2,3 3,0 0,0 0,-1 0,0-1,0-1,0 1,2-2,4 2,-3-2,1 2,2-2,1-2,1 1,-2-2,-2 4,-2-3,-4-1,-4-2,0 1,4 4,0 0,14-5,7-9,11-8,2-1,-4 4,-7 5,-6 6,-7 3,-5 4,1 6,-3-2,-5-2,2 1,-2-2,1 1,0-2,2 3,-2-2,3 1,-2 0,2 0,-2 0,2 0,3 4,-2-2,1 0,-2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34.855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10526 5828,'-4'0,"-5"0,-2-4,-2-1,1-5,-3 0,-14-2,-10-8,-40-20,-11-4,7 2,13 8,14 5,12 8,10 7,11 3,5 2,2 0,-1 0,-2 2,3-1,0 0,2-3,0 1,-2-2,-2 1,-3 2,4-1,-1 1,-1 2,-1-2,-2-4,-1 1,4-2,0 2,0 2,3 0,0 0,-1 3,-2-2,-2-3,-1 0,3-2,-4 2,3-2,0 2,0 2,3 0,0 1,-1 3,-2-3,4-4,-1 1,3-1,-4 0,-4-1,-1-2,-2 2,4-1,1 1,0 4,0 4,-1-2,-2 1,4-3,5-3,-4 0,-2 2,2-1,-1 2,0 3,-1-3,-1 1,1-1,3 0,-2 2,3-2,0 1,-1 3,2-4,-1 2,-1 2,-2-3,2-4,0 1,3-2,-1 2,-1 1,-2 1,-2-4,-3 2,0 2,-1-1,4-3,1 1,0 3,3-1,0 1,-2 2,4-1,-2 1,-1 1,-2-2,-2-3,-1 0,-2-1,0 0,-4-1,2-2,-2-3,-1 2,0 1,2 1,2 1,-5-3,4-1,-2 2,0 3,4 0,2 3,1-2,-4-3,-2 2,-1-2,2 2,-1 0,5-3,3 1,0 4,3-1,0 3,-1 1,2-1,0 1,-2 1,-2-1,-2-4,-1 0,-1-3,-1 3,-1-2,1-2,-1-3,1 3,-1-2,1 4,0 3,4 1,2-4,-1 2,-1-1,-1 0,-1 4,3-2,-4 2,3-2,0 1,4-2,0 1,-1 2,-1-1,-3 2,0 0,1 0,2-1,-1 2,3-1,0-4,-2 0,-1-3,-2 2,3 0,0 1,4-2,-1 3,-1 2,-3-1,-1 1,2-1,0-1,0 3,-3 3,4-3,4-3,-4 0,-3 1,-3 0,0 0,2-2,2 1,0 3,2-1,1 0,3-2,-1 0,-1 3,-4 3,3-3,-4 1,0-3,5-4,0 1,-1 2,2-1,-1 3,-2 1,-2-2,-2-3,-1 1,-1-1,-1 0,-1 4,5-2,1 2,4-2,0 0,-1 3,-2 3,2-2,4-5,-1 1,-1-2,-3 1,-3 2,2-1,1 2,-2 2,-1-3,-1-2,-3 0,1 3,-1-3,-1 2,1 3,4-3,1 2,0 2,3-3,1 0,2-1,-1-1,-2-1,-1 1,-3 2,1-1,2 1,2-2,0 1,-1 2,2-2,-1 1,-2 2,2-2,-1 1,-1 1,-2-2,2-3,-1 0,0-2,-2 1,-1 3,3 0,-1 0,1 3,-3-2,0 1,3-3,-1 2,5-3,0 0,-2 4,1-2,0 0,-2 3,3-2,-2 1,-1 2,2-3,3-4,0 1,-2 3,1-2,-1 0,2-1,-2 2,-2 2,2-2,3-3,0 1,-4 2,-2 3,1-2,0 1,-1-2,1-3,0-1,-2 4,3-2,-1 1,2 0,1 0,-3 3,2-2,-1 2,-2-4,2-2,-1 1,-1-2,-3 2,-1 3,3-1,0 2,-1 2,3-2,-1 1,5-3,-2 1,2-2,-1 1,-2 3,-3 1,2-1,0 1,-3 2,3-3,4-4,0 0,-2 1,-3 4,2-1,-1 0,2-2,0 0,-3 2,3-2,-2 2,0 0,0 0,5-5,-1 1,-2 1,1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35.935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4077 1242,'0'4,"0"6,0 4,0 5,0 3,0 2,0 1,4-5,2 1,-2-2,1 2,-3 0,1 2,-2 0,-1 1,0 0,0 0,0 0,0 0,-1 1,1-1,0 0,0 0,0 0,0 0,0 0,0 1,0-1,0 0,0 0,0 4,0 1,0 0,0 0,0-3,0 1,4-6,1-2,1-1,-2 2,-2 1,1 1,-3 1,1 1,-1 0,-1 0,1 0,0 1,0-1,0 0,0 0,0 0,0 1,0-1,0 0,0 0,0 0,0 0,0 0,0 0,0 0,0 0,0 0,0 0,0 0,0 1,0-1,0 0,0 0,0 0,0 0,0 0,0 0,0 0,0 0,0 0,0 0,0 0,0 1,0-1,0 0,0 0,0 0,0 0,0 4,0 1,0-4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37.603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4077 1275,'0'4,"4"2,2 2,-2 6,5 0,-1 2,3 1,1 3,0-2,0-1,0 2,0 1,-3 1,1-2,-1-1,2 1,3-3,0 0,-4 1,2-2,-1 1,0 0,4 0,-1 4,0-2,-1 1,1 1,-2 1,-3 1,1-2,3-2,-1 1,3 1,-3 1,-3 1,2 2,-2 0,2-4,-1-1,2-4,-1-1,2 2,-2 3,-2 1,1-3,-1 1,2 0,-1 3,2-4,-1 1,-2 0,1-3,-1 1,-2 2,-2 0,2 0,0-1,-1 0,2-1,0 0,-2 2,3-3,0 0,-3 3,4-4,-2 2,3-3,-1 1,-2 2,-2 2,2-1,-1 0,3-4,-1 2,-1 1,2-1,-1 0,-2 2,2-2,-1 0,-1 3,2-3,-1 1,-1 1,-2 2,2-1,0-2,3-1,-1-1,-1 2,-2 3,-2 1,1-2,2 0,2 1,0 1,-1 1,-2 2,2-4,-1 0,3-4,0 0,-2 1,-2 2,1-2,0 1,3 1,0 2,-2 0,2-1,-2-9,0-11,0-3,1-8,-2-4,-3-4,0-2,-3-2,-1-1,0 0,0 0,0 0,-1 0,1 0,4 5,1 2,1-1,-2-1,-1-1,-1-1,-2-1,1-1,-1 0,-1 0,1-1,0 1,0 0,0 0,0 0,0 0,0 0,0 0,0 0,0 0,0 0,0 0,0 0,0 0,0-1,0 1,0 0,0 0,0 0,0 0,0 0,0 0,0 0,0 0,0 0,0 0,0-1,0 1,0 0,0 0,0 0,0 0,0 0,0 0,0 0,0 0,0 0,0 0,0 0,0-1,0 1,0 0,0 0,0 0,0 0,0 0,0 0,0 0,0 0,0 0,0 0,0 0,0-1,0 1,0 0,0 0,0 0,0 0,0 0,0 0,0 0,4 4,1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39.007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5408 1645,'0'0,"0"-4,-4-1,-6-5,-4-3,-1-5,-1 1,-4 4,4-1,0 3,2-1,0 1,-3 3,-2 2,-1 3,2-3,0 1,-1 0,-1 1,-1 1,-2 2,0 1,-1-1,-1 2,1-1,0 0,0 0,0 1,0-1,0 0,0 0,4 4,0 1,6 4,0 5,-2 0,2 1,-1-1,3 0,-2-2,2 2,4 2,-2-2,1 1,3 2,-3-2,1 1,1 1,-1-2,-1 1,-1-2,-1-1,-1 3,1 3,2 1,-1-2,1 0,2 1,2 1,2 2,-3-4,1 0,0 1,1 1,1 1,2 2,0 0,1 1,0 0,0 1,5-5,0-1,1-1,2-2,1 0,2-3,-1 1,3-3,-2 2,-2 2,2-2,-3 3,4 0,2 0,0-1,1-2,-2 2,1-3,-2 1,1-2,3-3,1 2,4-1,-3 1,0 1,1-3,1-3,2 3,1-1,-4 2,0 1,0-2,1-2,1-3,-2 3,-2 1,2-3,1 0,1-1,2-2,0 0,1-1,0 0,0-1,1 1,-1 0,-4-4,-1-1,-5-5,1 1,1 1,2 1,-2-1,0 0,-2-1,0-2,2 3,2 3,-1-3,-4-3,-1-1,-1-1,0 1,0-2,1 2,-1-2,-3-1,-3-3,3 1,0 0,1 3,1 0,-2-3,-3-2,-1-1,1 2,2 0,-3-1,4 3,0 0,0-1,-4-3,0 0,-3-3,-4 0,-3-1,1-1,-4 5,0 1,-2 0,-3 3,-1 1,4-3,3 0,3-3,-2 2,1 2,-4 2,1 0,2-1,-3 2,2-1,-4 2,2-1,-3-1,-2 1,-3-1,1-2,0 2,-1 3,2 0,0 2,2-2,0 2,3-2,-2 1,-3 2,2 0,4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41.299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4806 1458,'0'-4,"4"-1,10-5,6 1,4 1,2 1,-4-1,0 1,-1 1,-1 2,3 0,-1 3,1 1,1 0,0 0,0 0,4 1,2-1,0 0,-2 0,-1 0,-1 0,-1 0,0 0,-1 0,-1 0,1 0,0 0,0 0,0 0,0 0,0 0,0 0,0 0,0 0,0 0,0 0,0 0,0 0,-4-4,-1-1,-1-1,2 2,1 1,1 2,2 0,0 0,0 1,-1 0,1 1,1-1,-1 0,0 0,0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7T04:28:40.354"/>
    </inkml:context>
    <inkml:brush xml:id="br0">
      <inkml:brushProperty name="width" value="0.16933" units="cm"/>
      <inkml:brushProperty name="height" value="0.16933" units="cm"/>
      <inkml:brushProperty name="color" value="#ED1C24"/>
      <inkml:brushProperty name="ignorePressure" value="1"/>
    </inkml:brush>
  </inkml:definitions>
  <inkml:trace contextRef="#ctx0" brushRef="#br0">4950 1199,'0'4,"0"6,0 5,0 3,0 5,0 0,0 2,0 0,0 0,0 0,0 0,0-1,0 0,0 0,0 0,0 0,0 0,0 0,0 0,0 1,0-1,0 0,0 0,0 0,0 0,0 0,0 0,0 0,0 0,0 0,0 0,0 0,0 0,4-4,2-1,-1 0,-1 1,-1 1,-2 1,0 1,0 1,-1 0,0 4,-1 2,5 0,2-2,-1 0,-1-3,-1 1,-1-2,-2 0,1 0,-1 0,0 0,0 0,-1-1,1 1,0 0,0 0,0 1,0-1,0 0,0 0,0 0,0 0,0 0,0 0,0 0,0 0,0 0,0 0,0 1,0-1,0 0,0 0,0 0,0 0,0 0,0 0,0 0,0 4,0 5,0 2,0-6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E893-4ECC-4C70-BBA4-13A81028EBE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EF967-2110-4017-95DF-480FA44B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F967-2110-4017-95DF-480FA44B43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F967-2110-4017-95DF-480FA44B43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VIRTUAL MACHINES </a:t>
            </a:r>
          </a:p>
          <a:p>
            <a:r>
              <a:rPr lang="en-US" dirty="0"/>
              <a:t>Virtual machines include the application, the necessary binaries and libraries, and an entire guest operating system -- all of which can amount to tens of GBs.</a:t>
            </a:r>
          </a:p>
          <a:p>
            <a:endParaRPr lang="en-US" dirty="0"/>
          </a:p>
          <a:p>
            <a:r>
              <a:rPr lang="en-US" b="1" dirty="0"/>
              <a:t>CONTAINERS </a:t>
            </a:r>
          </a:p>
          <a:p>
            <a:r>
              <a:rPr lang="en-US" dirty="0"/>
              <a:t>Containers include the application and all of its dependencies --but share the kernel with other containers, running as isolated processes in user space on the host operating system. Docker containers are not tied to any specific infrastructure: they run on any computer, on any infrastructure, and in any cloud.</a:t>
            </a:r>
          </a:p>
          <a:p>
            <a:endParaRPr lang="en-US" dirty="0"/>
          </a:p>
          <a:p>
            <a:r>
              <a:rPr lang="en-US" b="1" dirty="0"/>
              <a:t>Dockers 3 pillars</a:t>
            </a:r>
          </a:p>
          <a:p>
            <a:r>
              <a:rPr lang="en-US" dirty="0"/>
              <a:t>Lightweight, open, secure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F967-2110-4017-95DF-480FA44B43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C1ABEC-2A0F-470C-860A-E0F0498B841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8E3FAF2-FF65-4C0B-9F17-A92A4461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60" baseline="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183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David R. Soller</a:t>
            </a:r>
          </a:p>
          <a:p>
            <a:r>
              <a:rPr lang="en-US" dirty="0"/>
              <a:t>@</a:t>
            </a:r>
            <a:r>
              <a:rPr lang="en-US" dirty="0" err="1"/>
              <a:t>DrSoller</a:t>
            </a:r>
            <a:endParaRPr lang="en-US" dirty="0"/>
          </a:p>
          <a:p>
            <a:r>
              <a:rPr lang="en-US" dirty="0"/>
              <a:t>https://github.com/3ygun/docker-demo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7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1123837"/>
            <a:ext cx="2989386" cy="4601183"/>
          </a:xfrm>
        </p:spPr>
        <p:txBody>
          <a:bodyPr/>
          <a:lstStyle/>
          <a:p>
            <a:r>
              <a:rPr lang="en-US" dirty="0"/>
              <a:t>What is Docker useful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/>
              <a:t>Distributed recreation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Accelerated development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50716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Engine </a:t>
            </a:r>
            <a:r>
              <a:rPr lang="en-US" dirty="0"/>
              <a:t>vs</a:t>
            </a:r>
            <a:br>
              <a:rPr lang="en-US" dirty="0"/>
            </a:br>
            <a:r>
              <a:rPr lang="en-US" b="1" dirty="0"/>
              <a:t>Docker Machine </a:t>
            </a:r>
            <a:r>
              <a:rPr lang="en-US" dirty="0"/>
              <a:t>vs</a:t>
            </a:r>
            <a:br>
              <a:rPr lang="en-US" dirty="0"/>
            </a:br>
            <a:r>
              <a:rPr lang="en-US" b="1" dirty="0"/>
              <a:t>Docker Compose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9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725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 </a:t>
            </a:r>
            <a:r>
              <a:rPr lang="en-US" i="1" dirty="0" err="1"/>
              <a:t>docker</a:t>
            </a:r>
            <a:r>
              <a:rPr lang="en-US" dirty="0"/>
              <a:t> cli</a:t>
            </a:r>
          </a:p>
          <a:p>
            <a:r>
              <a:rPr lang="en-US" dirty="0"/>
              <a:t>Client-server application</a:t>
            </a:r>
          </a:p>
          <a:p>
            <a:pPr lvl="1"/>
            <a:r>
              <a:rPr lang="en-US" dirty="0"/>
              <a:t>Made up of:</a:t>
            </a:r>
          </a:p>
          <a:p>
            <a:pPr lvl="2"/>
            <a:r>
              <a:rPr lang="en-US" i="1" dirty="0" err="1"/>
              <a:t>docker</a:t>
            </a:r>
            <a:r>
              <a:rPr lang="en-US" i="1" dirty="0"/>
              <a:t> daemon</a:t>
            </a:r>
            <a:endParaRPr lang="en-US" dirty="0"/>
          </a:p>
          <a:p>
            <a:pPr lvl="2"/>
            <a:r>
              <a:rPr lang="en-US" i="1" dirty="0"/>
              <a:t>REST API</a:t>
            </a:r>
          </a:p>
          <a:p>
            <a:pPr lvl="2"/>
            <a:r>
              <a:rPr lang="en-US" i="1" dirty="0" err="1"/>
              <a:t>docker</a:t>
            </a:r>
            <a:r>
              <a:rPr lang="en-US" dirty="0"/>
              <a:t> CLI</a:t>
            </a:r>
          </a:p>
          <a:p>
            <a:r>
              <a:rPr lang="en-US" dirty="0"/>
              <a:t>Accepts </a:t>
            </a:r>
            <a:r>
              <a:rPr lang="en-US" i="1" dirty="0" err="1"/>
              <a:t>docker</a:t>
            </a:r>
            <a:r>
              <a:rPr lang="en-US" dirty="0"/>
              <a:t> commands</a:t>
            </a:r>
            <a:br>
              <a:rPr lang="en-US" dirty="0"/>
            </a:br>
            <a:r>
              <a:rPr lang="en-US" dirty="0"/>
              <a:t>&amp; preforms their function</a:t>
            </a:r>
          </a:p>
          <a:p>
            <a:r>
              <a:rPr lang="en-US" dirty="0"/>
              <a:t>For development this is the main thing  </a:t>
            </a:r>
            <a:r>
              <a:rPr lang="en-US" i="1" dirty="0" err="1"/>
              <a:t>docker</a:t>
            </a:r>
            <a:r>
              <a:rPr lang="en-US" dirty="0"/>
              <a:t> is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18" y="1691915"/>
            <a:ext cx="23812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63930"/>
          </a:xfrm>
        </p:spPr>
        <p:txBody>
          <a:bodyPr/>
          <a:lstStyle/>
          <a:p>
            <a:r>
              <a:rPr lang="en-US" dirty="0"/>
              <a:t>Tool for provisioning &amp; managing </a:t>
            </a:r>
            <a:r>
              <a:rPr lang="en-US" dirty="0" err="1"/>
              <a:t>Dockerized</a:t>
            </a:r>
            <a:r>
              <a:rPr lang="en-US" dirty="0"/>
              <a:t> hosts (e.g. hosts with Docker Engine on them!)</a:t>
            </a:r>
          </a:p>
          <a:p>
            <a:r>
              <a:rPr lang="en-US" dirty="0"/>
              <a:t>Basically run Docker Engine elsewhere!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50" y="3628184"/>
            <a:ext cx="5024436" cy="320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50" y="6186520"/>
            <a:ext cx="4583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Machine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https://docs.docker.com/machine/overview/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defining &amp; running multi-container Docker applications</a:t>
            </a:r>
          </a:p>
          <a:p>
            <a:r>
              <a:rPr lang="en-US" dirty="0"/>
              <a:t>Management of a container only system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72" y="6145823"/>
            <a:ext cx="395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docs.docker.com/compose/overview/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98" y="3943425"/>
            <a:ext cx="2601579" cy="28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0312" y="1450848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Newpath</a:t>
            </a:r>
            <a:br>
              <a:rPr lang="en-US" dirty="0"/>
            </a:br>
            <a:r>
              <a:rPr lang="en-US" dirty="0"/>
              <a:t>React App Demo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038600" y="4824984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github.com/</a:t>
            </a:r>
            <a:r>
              <a:rPr lang="en-US" dirty="0" err="1"/>
              <a:t>atareshawty</a:t>
            </a:r>
            <a:r>
              <a:rPr lang="en-US" dirty="0"/>
              <a:t>/</a:t>
            </a:r>
            <a:r>
              <a:rPr lang="en-US" dirty="0" err="1"/>
              <a:t>newpath</a:t>
            </a:r>
            <a:r>
              <a:rPr lang="en-US" dirty="0"/>
              <a:t>-react-app-demo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hub.docker.com/</a:t>
            </a:r>
          </a:p>
          <a:p>
            <a:r>
              <a:rPr lang="en-US" dirty="0" err="1"/>
              <a:t>Github</a:t>
            </a:r>
            <a:r>
              <a:rPr lang="en-US" dirty="0"/>
              <a:t> for containers</a:t>
            </a:r>
          </a:p>
          <a:p>
            <a:r>
              <a:rPr lang="en-US" dirty="0"/>
              <a:t>Type what you’re looking to run in </a:t>
            </a:r>
            <a:r>
              <a:rPr lang="en-US" dirty="0" err="1"/>
              <a:t>docker</a:t>
            </a:r>
            <a:r>
              <a:rPr lang="en-US" dirty="0"/>
              <a:t> to get a image, </a:t>
            </a:r>
            <a:r>
              <a:rPr lang="en-US" dirty="0" err="1"/>
              <a:t>Dockerfile</a:t>
            </a:r>
            <a:r>
              <a:rPr lang="en-US" dirty="0"/>
              <a:t> or view crazy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" y="1123837"/>
            <a:ext cx="3341077" cy="4601183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Docker Hub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74123" y="1450848"/>
            <a:ext cx="7361389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Newpath</a:t>
            </a:r>
            <a:br>
              <a:rPr lang="en-US" dirty="0"/>
            </a:br>
            <a:r>
              <a:rPr lang="en-US" dirty="0"/>
              <a:t>React App Demo</a:t>
            </a:r>
            <a:br>
              <a:rPr lang="en-US" dirty="0"/>
            </a:br>
            <a:r>
              <a:rPr lang="en-US" dirty="0"/>
              <a:t>&amp; Node Docker Image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974123" y="4824984"/>
            <a:ext cx="7379677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github.com/</a:t>
            </a:r>
            <a:r>
              <a:rPr lang="en-US" dirty="0" err="1"/>
              <a:t>atareshawty</a:t>
            </a:r>
            <a:r>
              <a:rPr lang="en-US" dirty="0"/>
              <a:t>/</a:t>
            </a:r>
            <a:r>
              <a:rPr lang="en-US" dirty="0" err="1"/>
              <a:t>newpath</a:t>
            </a:r>
            <a:r>
              <a:rPr lang="en-US" dirty="0"/>
              <a:t>-react-app-demo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hub.docker.com/_/node/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" y="1123837"/>
            <a:ext cx="3341077" cy="4601183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Docker Compose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74123" y="1450848"/>
            <a:ext cx="7361389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Newpath</a:t>
            </a:r>
            <a:br>
              <a:rPr lang="en-US" dirty="0"/>
            </a:br>
            <a:r>
              <a:rPr lang="en-US" dirty="0"/>
              <a:t>React App Demo</a:t>
            </a:r>
            <a:br>
              <a:rPr lang="en-US" dirty="0"/>
            </a:br>
            <a:r>
              <a:rPr lang="en-US" dirty="0"/>
              <a:t>&amp; Docker Compose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974123" y="4824984"/>
            <a:ext cx="7379677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github.com/</a:t>
            </a:r>
            <a:r>
              <a:rPr lang="en-US" dirty="0" err="1"/>
              <a:t>atareshawty</a:t>
            </a:r>
            <a:r>
              <a:rPr lang="en-US" dirty="0"/>
              <a:t>/</a:t>
            </a:r>
            <a:r>
              <a:rPr lang="en-US" dirty="0" err="1"/>
              <a:t>newpath</a:t>
            </a:r>
            <a:r>
              <a:rPr lang="en-US" dirty="0"/>
              <a:t>-react-app-demo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0312" y="1450848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Watson-TA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038600" y="4824984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github.com/</a:t>
            </a:r>
            <a:r>
              <a:rPr lang="en-US" dirty="0" err="1"/>
              <a:t>signofthehorns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-ta</a:t>
            </a:r>
          </a:p>
        </p:txBody>
      </p:sp>
    </p:spTree>
    <p:extLst>
      <p:ext uri="{BB962C8B-B14F-4D97-AF65-F5344CB8AC3E}">
        <p14:creationId xmlns:p14="http://schemas.microsoft.com/office/powerpoint/2010/main" val="10610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08" y="-16151"/>
            <a:ext cx="8739992" cy="68811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" y="2091511"/>
            <a:ext cx="3450696" cy="26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5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have we gotten ourselves into?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made a lot of Docker images</a:t>
            </a:r>
          </a:p>
          <a:p>
            <a:pPr marL="502920" lvl="1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images</a:t>
            </a:r>
            <a:endParaRPr lang="en-US" dirty="0"/>
          </a:p>
          <a:p>
            <a:r>
              <a:rPr lang="en-US" dirty="0"/>
              <a:t>We may have some containers waiting to be executed</a:t>
            </a:r>
          </a:p>
          <a:p>
            <a:pPr marL="502920" lvl="1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-a</a:t>
            </a:r>
            <a:endParaRPr lang="en-US" dirty="0"/>
          </a:p>
          <a:p>
            <a:r>
              <a:rPr lang="en-US" dirty="0"/>
              <a:t>How do we cleanup?</a:t>
            </a:r>
          </a:p>
          <a:p>
            <a:pPr lvl="1"/>
            <a:r>
              <a:rPr lang="en-US" dirty="0"/>
              <a:t>Remove container</a:t>
            </a:r>
          </a:p>
          <a:p>
            <a:pPr marL="960120" lvl="2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&lt;HASH&gt;</a:t>
            </a:r>
          </a:p>
          <a:p>
            <a:pPr lvl="1"/>
            <a:r>
              <a:rPr lang="en-US" dirty="0"/>
              <a:t>Remove image</a:t>
            </a:r>
          </a:p>
          <a:p>
            <a:pPr marL="960120" lvl="2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&lt;HASH&gt;</a:t>
            </a:r>
          </a:p>
          <a:p>
            <a:pPr lvl="1"/>
            <a:r>
              <a:rPr lang="en-US" dirty="0"/>
              <a:t>Remove them all!</a:t>
            </a:r>
          </a:p>
          <a:p>
            <a:pPr marL="960120" lvl="2" indent="0">
              <a:buNone/>
            </a:pP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$(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-a -f status=exited -q)</a:t>
            </a:r>
            <a:br>
              <a:rPr lang="en-US" dirty="0"/>
            </a:br>
            <a:r>
              <a:rPr lang="en-US" dirty="0"/>
              <a:t>$ </a:t>
            </a:r>
            <a:r>
              <a:rPr lang="de-DE" dirty="0"/>
              <a:t>docker rmi $(docker images -a -q)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919" y="6211669"/>
            <a:ext cx="1159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all” and find: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https://www.digitalocean.com/community/tutorials/how-to-remove-docker-images-containers-and-volumes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7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8" y="1123837"/>
            <a:ext cx="3217985" cy="4601183"/>
          </a:xfrm>
        </p:spPr>
        <p:txBody>
          <a:bodyPr/>
          <a:lstStyle/>
          <a:p>
            <a:r>
              <a:rPr lang="en-US" dirty="0"/>
              <a:t>For the unsatisfied.</a:t>
            </a:r>
            <a:br>
              <a:rPr lang="en-US" dirty="0"/>
            </a:br>
            <a:r>
              <a:rPr lang="en-US" dirty="0"/>
              <a:t>Why???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54164" cy="5120640"/>
          </a:xfrm>
        </p:spPr>
        <p:txBody>
          <a:bodyPr/>
          <a:lstStyle/>
          <a:p>
            <a:r>
              <a:rPr lang="en-US" dirty="0"/>
              <a:t>Docker principles:</a:t>
            </a:r>
          </a:p>
          <a:p>
            <a:pPr lvl="1"/>
            <a:r>
              <a:rPr lang="en-US" dirty="0"/>
              <a:t>Isolation, Minimum Size, Packaged Product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Provides security &amp; consistency</a:t>
            </a:r>
          </a:p>
          <a:p>
            <a:r>
              <a:rPr lang="en-US" dirty="0"/>
              <a:t>Minimum Size</a:t>
            </a:r>
          </a:p>
          <a:p>
            <a:pPr lvl="1"/>
            <a:r>
              <a:rPr lang="en-US" dirty="0"/>
              <a:t>Easier distribution with less overhead</a:t>
            </a:r>
          </a:p>
          <a:p>
            <a:r>
              <a:rPr lang="en-US" dirty="0"/>
              <a:t>Packaged Product</a:t>
            </a:r>
          </a:p>
          <a:p>
            <a:pPr lvl="1"/>
            <a:r>
              <a:rPr lang="en-US" dirty="0"/>
              <a:t>Easier deployments &amp; onboarding</a:t>
            </a:r>
          </a:p>
          <a:p>
            <a:pPr lvl="1"/>
            <a:r>
              <a:rPr lang="en-US" dirty="0"/>
              <a:t>Just download &amp; run</a:t>
            </a:r>
            <a:br>
              <a:rPr lang="en-US" dirty="0"/>
            </a:br>
            <a:r>
              <a:rPr lang="en-US" dirty="0"/>
              <a:t>NOT download complete &amp; these 30 manual steps</a:t>
            </a:r>
          </a:p>
        </p:txBody>
      </p:sp>
    </p:spTree>
    <p:extLst>
      <p:ext uri="{BB962C8B-B14F-4D97-AF65-F5344CB8AC3E}">
        <p14:creationId xmlns:p14="http://schemas.microsoft.com/office/powerpoint/2010/main" val="114385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all the things!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Docker in Docker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20312" y="1450848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Docker in Docker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038600" y="4824984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github.com/3ygun/</a:t>
            </a:r>
            <a:r>
              <a:rPr lang="en-US" dirty="0" err="1"/>
              <a:t>docker</a:t>
            </a:r>
            <a:r>
              <a:rPr lang="en-US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32635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55377" cy="4601183"/>
          </a:xfrm>
        </p:spPr>
        <p:txBody>
          <a:bodyPr>
            <a:normAutofit/>
          </a:bodyPr>
          <a:lstStyle/>
          <a:p>
            <a:r>
              <a:rPr lang="en-US" sz="4400" dirty="0"/>
              <a:t>Container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zillion containers what now?</a:t>
            </a:r>
          </a:p>
          <a:p>
            <a:pPr lvl="1"/>
            <a:r>
              <a:rPr lang="en-US" dirty="0"/>
              <a:t>Manage them!</a:t>
            </a:r>
          </a:p>
          <a:p>
            <a:r>
              <a:rPr lang="en-US" dirty="0"/>
              <a:t>Container orchestration:</a:t>
            </a:r>
          </a:p>
          <a:p>
            <a:pPr lvl="1"/>
            <a:r>
              <a:rPr lang="en-US" dirty="0"/>
              <a:t>Spawn more containers on demand</a:t>
            </a:r>
          </a:p>
          <a:p>
            <a:pPr lvl="1"/>
            <a:r>
              <a:rPr lang="en-US" dirty="0"/>
              <a:t>Monitor if they go down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553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8" y="1123837"/>
            <a:ext cx="3235569" cy="4601183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(kubernetes.io)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Spawned from Googles container orchestration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42514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031" y="864108"/>
            <a:ext cx="7957037" cy="5120640"/>
          </a:xfrm>
        </p:spPr>
        <p:txBody>
          <a:bodyPr/>
          <a:lstStyle/>
          <a:p>
            <a:r>
              <a:rPr lang="en-US" dirty="0"/>
              <a:t>Docker Swarm (</a:t>
            </a:r>
            <a:r>
              <a:rPr lang="en-US" sz="2400" dirty="0"/>
              <a:t>docker.com/products/</a:t>
            </a:r>
            <a:r>
              <a:rPr lang="en-US" sz="2400" dirty="0" err="1"/>
              <a:t>docker</a:t>
            </a:r>
            <a:r>
              <a:rPr lang="en-US" sz="2400" dirty="0"/>
              <a:t>-swarm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Dockers version</a:t>
            </a:r>
          </a:p>
        </p:txBody>
      </p:sp>
    </p:spTree>
    <p:extLst>
      <p:ext uri="{BB962C8B-B14F-4D97-AF65-F5344CB8AC3E}">
        <p14:creationId xmlns:p14="http://schemas.microsoft.com/office/powerpoint/2010/main" val="155992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9366" cy="4601183"/>
          </a:xfrm>
        </p:spPr>
        <p:txBody>
          <a:bodyPr/>
          <a:lstStyle/>
          <a:p>
            <a:r>
              <a:rPr lang="en-US" dirty="0"/>
              <a:t>Something</a:t>
            </a:r>
            <a:br>
              <a:rPr lang="en-US" dirty="0"/>
            </a:br>
            <a:r>
              <a:rPr lang="en-US" dirty="0"/>
              <a:t>Built on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Pachyderm (pachyderm.io)</a:t>
            </a:r>
          </a:p>
          <a:p>
            <a:pPr lvl="1"/>
            <a:r>
              <a:rPr lang="en-US" dirty="0"/>
              <a:t>Containerize your big data &amp; move through it that way</a:t>
            </a:r>
          </a:p>
        </p:txBody>
      </p:sp>
    </p:spTree>
    <p:extLst>
      <p:ext uri="{BB962C8B-B14F-4D97-AF65-F5344CB8AC3E}">
        <p14:creationId xmlns:p14="http://schemas.microsoft.com/office/powerpoint/2010/main" val="2608444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5369"/>
            <a:ext cx="3446585" cy="3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vs</a:t>
            </a:r>
            <a:br>
              <a:rPr lang="en-US" dirty="0"/>
            </a:br>
            <a:r>
              <a:rPr lang="en-US" dirty="0"/>
              <a:t>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b="1" i="1" dirty="0"/>
              <a:t>ADD</a:t>
            </a:r>
            <a:r>
              <a:rPr lang="en-US" dirty="0"/>
              <a:t> vs </a:t>
            </a:r>
            <a:r>
              <a:rPr lang="en-US" b="1" i="1" dirty="0"/>
              <a:t>run –v &lt;</a:t>
            </a:r>
            <a:r>
              <a:rPr lang="en-US" b="1" i="1" dirty="0" err="1"/>
              <a:t>local_dir</a:t>
            </a:r>
            <a:r>
              <a:rPr lang="en-US" b="1" i="1" dirty="0"/>
              <a:t>&gt;:&lt;</a:t>
            </a:r>
            <a:r>
              <a:rPr lang="en-US" b="1" i="1" dirty="0" err="1"/>
              <a:t>image_dir</a:t>
            </a:r>
            <a:r>
              <a:rPr lang="en-US" b="1" i="1" dirty="0"/>
              <a:t>&gt;</a:t>
            </a:r>
          </a:p>
          <a:p>
            <a:pPr lvl="2"/>
            <a:r>
              <a:rPr lang="en-US" b="1" i="1" dirty="0"/>
              <a:t>ADD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Bundles/adds the file to the image</a:t>
            </a:r>
          </a:p>
          <a:p>
            <a:pPr lvl="3"/>
            <a:r>
              <a:rPr lang="en-US" dirty="0"/>
              <a:t>Use when the file isn’t going to change or is integral to the image</a:t>
            </a:r>
          </a:p>
          <a:p>
            <a:pPr lvl="2"/>
            <a:r>
              <a:rPr lang="en-US" b="1" i="1" dirty="0"/>
              <a:t>run –v </a:t>
            </a:r>
            <a:r>
              <a:rPr lang="en-US" b="1" i="1" dirty="0"/>
              <a:t>&lt;</a:t>
            </a:r>
            <a:r>
              <a:rPr lang="en-US" b="1" i="1" dirty="0" err="1"/>
              <a:t>local_dir</a:t>
            </a:r>
            <a:r>
              <a:rPr lang="en-US" b="1" i="1" dirty="0"/>
              <a:t>&gt;:&lt;</a:t>
            </a:r>
            <a:r>
              <a:rPr lang="en-US" b="1" i="1" dirty="0" err="1"/>
              <a:t>image_dir</a:t>
            </a:r>
            <a:r>
              <a:rPr lang="en-US" b="1" i="1" dirty="0"/>
              <a:t>&gt;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Mounts the local directory </a:t>
            </a:r>
            <a:r>
              <a:rPr lang="en-US" b="1" i="1" dirty="0"/>
              <a:t>&lt;</a:t>
            </a:r>
            <a:r>
              <a:rPr lang="en-US" b="1" i="1" dirty="0" err="1"/>
              <a:t>local_dir</a:t>
            </a:r>
            <a:r>
              <a:rPr lang="en-US" b="1" i="1" dirty="0"/>
              <a:t>&gt;</a:t>
            </a:r>
            <a:r>
              <a:rPr lang="en-US" dirty="0"/>
              <a:t> as a volume located at some </a:t>
            </a:r>
            <a:r>
              <a:rPr lang="en-US" b="1" i="1" dirty="0"/>
              <a:t>&lt;</a:t>
            </a:r>
            <a:r>
              <a:rPr lang="en-US" b="1" i="1" dirty="0" err="1"/>
              <a:t>image_dir</a:t>
            </a:r>
            <a:r>
              <a:rPr lang="en-US" b="1" i="1" dirty="0"/>
              <a:t>&gt;</a:t>
            </a:r>
            <a:r>
              <a:rPr lang="en-US" dirty="0"/>
              <a:t> on the image</a:t>
            </a:r>
          </a:p>
          <a:p>
            <a:pPr lvl="3"/>
            <a:r>
              <a:rPr lang="en-US" dirty="0"/>
              <a:t>Use when the file needs to change across images or when wanting faster development</a:t>
            </a:r>
          </a:p>
          <a:p>
            <a:pPr lvl="3"/>
            <a:r>
              <a:rPr lang="en-US" dirty="0"/>
              <a:t>Allows for improved sharing of resources</a:t>
            </a:r>
          </a:p>
          <a:p>
            <a:pPr lvl="3"/>
            <a:endParaRPr lang="en-US" b="1" i="1" dirty="0"/>
          </a:p>
          <a:p>
            <a:pPr lvl="3"/>
            <a:endParaRPr lang="en-US" i="1" u="sn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355273"/>
            <a:ext cx="3435466" cy="2147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-4572"/>
            <a:ext cx="6858000" cy="6858000"/>
          </a:xfrm>
        </p:spPr>
      </p:pic>
      <p:sp>
        <p:nvSpPr>
          <p:cNvPr id="5" name="Rectangle 4"/>
          <p:cNvSpPr/>
          <p:nvPr/>
        </p:nvSpPr>
        <p:spPr>
          <a:xfrm>
            <a:off x="0" y="6211669"/>
            <a:ext cx="4249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Fan Art: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pinterest.com/pin/93238654763325339/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7" y="2447925"/>
            <a:ext cx="2333625" cy="19621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63" y="2049364"/>
            <a:ext cx="1889736" cy="27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132"/>
            <a:ext cx="3455377" cy="29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43000"/>
            <a:ext cx="2835275" cy="2378075"/>
          </a:xfrm>
        </p:spPr>
        <p:txBody>
          <a:bodyPr/>
          <a:lstStyle/>
          <a:p>
            <a:r>
              <a:rPr lang="en-US" dirty="0"/>
              <a:t>Lol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8" y="2380528"/>
            <a:ext cx="2143125" cy="2143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4814391" y="2679626"/>
              <a:ext cx="2496384" cy="15220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789" y="2649026"/>
                <a:ext cx="2556867" cy="15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4865367" y="2895626"/>
              <a:ext cx="2365632" cy="1349568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4766" y="2865028"/>
                <a:ext cx="2426114" cy="1410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5337479" y="1796109"/>
              <a:ext cx="17856" cy="732384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124" y="1765518"/>
                <a:ext cx="77852" cy="792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5337479" y="1757229"/>
              <a:ext cx="393408" cy="7084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6885" y="1726629"/>
                <a:ext cx="453877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5969063" y="2133645"/>
              <a:ext cx="416736" cy="390816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38447" y="2103056"/>
                <a:ext cx="477247" cy="451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/>
              <p14:cNvContentPartPr/>
              <p14:nvPr/>
            </p14:nvContentPartPr>
            <p14:xfrm>
              <a:off x="6407111" y="2029677"/>
              <a:ext cx="449568" cy="35424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6491" y="1998952"/>
                <a:ext cx="510087" cy="9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/>
              <p14:cNvContentPartPr/>
              <p14:nvPr/>
            </p14:nvContentPartPr>
            <p14:xfrm>
              <a:off x="6615047" y="1796109"/>
              <a:ext cx="17856" cy="721728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4692" y="1765512"/>
                <a:ext cx="77852" cy="7822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2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wanted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consistency on Windows UI</a:t>
            </a:r>
          </a:p>
          <a:p>
            <a:r>
              <a:rPr lang="en-US" dirty="0"/>
              <a:t>Light weight, fast and non-niche</a:t>
            </a:r>
          </a:p>
          <a:p>
            <a:r>
              <a:rPr lang="en-US" dirty="0"/>
              <a:t>Easy development environment  </a:t>
            </a:r>
          </a:p>
        </p:txBody>
      </p:sp>
    </p:spTree>
    <p:extLst>
      <p:ext uri="{BB962C8B-B14F-4D97-AF65-F5344CB8AC3E}">
        <p14:creationId xmlns:p14="http://schemas.microsoft.com/office/powerpoint/2010/main" val="325157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/>
          <a:lstStyle/>
          <a:p>
            <a:r>
              <a:rPr lang="en-US" sz="3200" dirty="0"/>
              <a:t>A container for your software.</a:t>
            </a:r>
          </a:p>
          <a:p>
            <a:r>
              <a:rPr lang="en-US" dirty="0"/>
              <a:t>This container has: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Runtime</a:t>
            </a:r>
          </a:p>
          <a:p>
            <a:pPr lvl="1"/>
            <a:r>
              <a:rPr lang="en-US" dirty="0"/>
              <a:t>System tools &amp; libraries</a:t>
            </a:r>
          </a:p>
          <a:p>
            <a:pPr lvl="1"/>
            <a:r>
              <a:rPr lang="en-US" dirty="0"/>
              <a:t>Your 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355523"/>
            <a:ext cx="2850187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does that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8679"/>
            <a:ext cx="7315200" cy="5164975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 a terminal: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echo “FROM </a:t>
            </a:r>
            <a:r>
              <a:rPr lang="en-US" dirty="0" err="1"/>
              <a:t>ubuntu:latest</a:t>
            </a:r>
            <a:r>
              <a:rPr lang="en-US" dirty="0"/>
              <a:t>” &gt;&gt; </a:t>
            </a:r>
            <a:r>
              <a:rPr lang="en-US" dirty="0" err="1"/>
              <a:t>Dockerfile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build -t docker-d1 .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-it docker-d1 /bin/bash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</a:t>
            </a:r>
            <a:r>
              <a:rPr lang="en-US" dirty="0"/>
              <a:t>uild </a:t>
            </a:r>
            <a:r>
              <a:rPr lang="en-US" dirty="0"/>
              <a:t>-</a:t>
            </a:r>
            <a:r>
              <a:rPr lang="en-US" dirty="0"/>
              <a:t>t docker-d1 .</a:t>
            </a:r>
          </a:p>
          <a:p>
            <a:pPr lvl="2"/>
            <a:r>
              <a:rPr lang="en-US" dirty="0"/>
              <a:t>Creates a image titled “docker-d1” from the </a:t>
            </a:r>
            <a:r>
              <a:rPr lang="en-US" dirty="0" err="1"/>
              <a:t>Dockerfile</a:t>
            </a:r>
            <a:r>
              <a:rPr lang="en-US" dirty="0"/>
              <a:t> located at 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</a:t>
            </a:r>
            <a:r>
              <a:rPr lang="en-US" dirty="0"/>
              <a:t>un </a:t>
            </a:r>
            <a:r>
              <a:rPr lang="en-US" dirty="0"/>
              <a:t>-</a:t>
            </a:r>
            <a:r>
              <a:rPr lang="en-US" dirty="0"/>
              <a:t>it docker-d1 /bin/bash</a:t>
            </a:r>
          </a:p>
          <a:p>
            <a:pPr lvl="2"/>
            <a:r>
              <a:rPr lang="en-US" dirty="0"/>
              <a:t>Runs a container in “interactive terminal” mode of the image “docker-d1” invoking run on the program /bin/bash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Invoked the Docker Engine to create &amp; run a headless Ubuntu 16.04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72" y="4185761"/>
            <a:ext cx="2381250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0941" y="5090964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Engine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8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10" y="1123837"/>
            <a:ext cx="3262746" cy="4601183"/>
          </a:xfrm>
        </p:spPr>
        <p:txBody>
          <a:bodyPr/>
          <a:lstStyle/>
          <a:p>
            <a:r>
              <a:rPr lang="en-US" dirty="0"/>
              <a:t>How is this different then a 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994"/>
            <a:ext cx="32398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Simple,</a:t>
            </a:r>
          </a:p>
          <a:p>
            <a:pPr marL="0" indent="0">
              <a:buNone/>
            </a:pPr>
            <a:r>
              <a:rPr lang="en-US" sz="4000" dirty="0"/>
              <a:t>Baggage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5"/>
          <a:stretch/>
        </p:blipFill>
        <p:spPr>
          <a:xfrm>
            <a:off x="7109078" y="-9144"/>
            <a:ext cx="4713723" cy="343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0"/>
          <a:stretch/>
        </p:blipFill>
        <p:spPr>
          <a:xfrm>
            <a:off x="7109077" y="3425315"/>
            <a:ext cx="4713724" cy="3432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5358" y="1446476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231" y="4878426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9076" y="3248891"/>
            <a:ext cx="5082924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52" y="6211669"/>
            <a:ext cx="2685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docker.com/what-docker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496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962</TotalTime>
  <Words>686</Words>
  <Application>Microsoft Office PowerPoint</Application>
  <PresentationFormat>Widescreen</PresentationFormat>
  <Paragraphs>151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Wingdings 2</vt:lpstr>
      <vt:lpstr>Frame</vt:lpstr>
      <vt:lpstr>Docker</vt:lpstr>
      <vt:lpstr> </vt:lpstr>
      <vt:lpstr> </vt:lpstr>
      <vt:lpstr>Lol</vt:lpstr>
      <vt:lpstr>Why I wanted Docker</vt:lpstr>
      <vt:lpstr>What is Docker?</vt:lpstr>
      <vt:lpstr>But what does that mean?</vt:lpstr>
      <vt:lpstr>What did we do?</vt:lpstr>
      <vt:lpstr>How is this different then a VM?</vt:lpstr>
      <vt:lpstr>What is Docker useful for?</vt:lpstr>
      <vt:lpstr>Docker Engine vs Docker Machine vs Docker Compose </vt:lpstr>
      <vt:lpstr>Docker Engine</vt:lpstr>
      <vt:lpstr>Docker Machine</vt:lpstr>
      <vt:lpstr>Docker Compose</vt:lpstr>
      <vt:lpstr>Demo: Dockerfile</vt:lpstr>
      <vt:lpstr>Docker Hub</vt:lpstr>
      <vt:lpstr>Demo: Docker Hub Dockerfile</vt:lpstr>
      <vt:lpstr>Demo: Docker Compose</vt:lpstr>
      <vt:lpstr>Demo: Dockerfile</vt:lpstr>
      <vt:lpstr>So what have we gotten ourselves into?</vt:lpstr>
      <vt:lpstr>For the unsatisfied. Why???</vt:lpstr>
      <vt:lpstr>Docker all the things!</vt:lpstr>
      <vt:lpstr>Demo: Docker in Docker</vt:lpstr>
      <vt:lpstr>Container Orchestration</vt:lpstr>
      <vt:lpstr>Kubernetes</vt:lpstr>
      <vt:lpstr>Docker Swarm</vt:lpstr>
      <vt:lpstr>Something Built on Docker</vt:lpstr>
      <vt:lpstr>Some Advice </vt:lpstr>
      <vt:lpstr>Dockerfile vs Runtime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David Soller</dc:creator>
  <cp:lastModifiedBy>David Soller</cp:lastModifiedBy>
  <cp:revision>23</cp:revision>
  <dcterms:created xsi:type="dcterms:W3CDTF">2017-02-27T03:51:52Z</dcterms:created>
  <dcterms:modified xsi:type="dcterms:W3CDTF">2017-02-27T19:54:47Z</dcterms:modified>
</cp:coreProperties>
</file>