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106" d="100"/>
          <a:sy n="106" d="100"/>
        </p:scale>
        <p:origin x="8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services/hindsight" TargetMode="External"/><Relationship Id="rId2" Type="http://schemas.openxmlformats.org/officeDocument/2006/relationships/hyperlink" Target="https://github.com/mozilla-services/heka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grafana/grafan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elastic/logstash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github.com/elastic/elasticsear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elastic.co/guide/index.html" TargetMode="External"/><Relationship Id="rId4" Type="http://schemas.openxmlformats.org/officeDocument/2006/relationships/hyperlink" Target="https://github.com/elastic/kiban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ELK: Data </a:t>
            </a:r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Soller		</a:t>
            </a:r>
          </a:p>
          <a:p>
            <a:r>
              <a:rPr lang="en-US" dirty="0" smtClean="0"/>
              <a:t>OSU OSC   – </a:t>
            </a:r>
            <a:r>
              <a:rPr lang="en-US" dirty="0" smtClean="0"/>
              <a:t>10/24/2016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8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Logstash</a:t>
            </a:r>
            <a:r>
              <a:rPr lang="en-US" dirty="0" smtClean="0"/>
              <a:t>?</a:t>
            </a:r>
          </a:p>
          <a:p>
            <a:r>
              <a:rPr lang="en-US" dirty="0" smtClean="0"/>
              <a:t>Try: </a:t>
            </a:r>
            <a:r>
              <a:rPr lang="en-US" dirty="0" err="1" smtClean="0"/>
              <a:t>Heka</a:t>
            </a:r>
            <a:r>
              <a:rPr lang="en-US" dirty="0" smtClean="0"/>
              <a:t> or Hindsight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 err="1" smtClean="0"/>
              <a:t>Heka</a:t>
            </a:r>
            <a:r>
              <a:rPr lang="en-US" sz="1800" dirty="0" smtClean="0"/>
              <a:t> </a:t>
            </a:r>
            <a:r>
              <a:rPr lang="en-US" sz="1800" dirty="0"/>
              <a:t>(DEPRICATED</a:t>
            </a:r>
            <a:r>
              <a:rPr lang="en-US" sz="1800" dirty="0" smtClean="0"/>
              <a:t>):</a:t>
            </a:r>
          </a:p>
          <a:p>
            <a:pPr lvl="1"/>
            <a:r>
              <a:rPr lang="en-US" sz="1400" dirty="0" smtClean="0">
                <a:hlinkClick r:id="rId2"/>
              </a:rPr>
              <a:t>github.com/</a:t>
            </a:r>
            <a:r>
              <a:rPr lang="en-US" sz="1400" dirty="0" err="1" smtClean="0">
                <a:hlinkClick r:id="rId2"/>
              </a:rPr>
              <a:t>mozilla</a:t>
            </a:r>
            <a:r>
              <a:rPr lang="en-US" sz="1400" dirty="0" smtClean="0">
                <a:hlinkClick r:id="rId2"/>
              </a:rPr>
              <a:t>-services/</a:t>
            </a:r>
            <a:r>
              <a:rPr lang="en-US" sz="1400" dirty="0" err="1" smtClean="0">
                <a:hlinkClick r:id="rId2"/>
              </a:rPr>
              <a:t>heka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smtClean="0"/>
              <a:t>By Mozilla</a:t>
            </a:r>
          </a:p>
          <a:p>
            <a:pPr lvl="1"/>
            <a:r>
              <a:rPr lang="en-US" sz="1400" dirty="0" smtClean="0"/>
              <a:t>Written in Go &amp; </a:t>
            </a:r>
            <a:r>
              <a:rPr lang="en-US" sz="1400" dirty="0" err="1" smtClean="0"/>
              <a:t>Lua</a:t>
            </a:r>
            <a:endParaRPr lang="en-US" sz="1400" dirty="0" smtClean="0"/>
          </a:p>
          <a:p>
            <a:pPr lvl="1"/>
            <a:r>
              <a:rPr lang="en-US" sz="1400" dirty="0" smtClean="0"/>
              <a:t>Performance</a:t>
            </a:r>
          </a:p>
          <a:p>
            <a:r>
              <a:rPr lang="en-US" sz="1800" dirty="0" smtClean="0"/>
              <a:t>Hindsight:</a:t>
            </a:r>
          </a:p>
          <a:p>
            <a:pPr lvl="1"/>
            <a:r>
              <a:rPr lang="en-US" sz="1400" dirty="0" smtClean="0">
                <a:hlinkClick r:id="rId3"/>
              </a:rPr>
              <a:t>github.com/</a:t>
            </a:r>
            <a:r>
              <a:rPr lang="en-US" sz="1400" dirty="0" err="1" smtClean="0">
                <a:hlinkClick r:id="rId3"/>
              </a:rPr>
              <a:t>mozilla</a:t>
            </a:r>
            <a:r>
              <a:rPr lang="en-US" sz="1400" dirty="0" smtClean="0">
                <a:hlinkClick r:id="rId3"/>
              </a:rPr>
              <a:t>-services/hindsight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smtClean="0"/>
              <a:t>By Mozilla</a:t>
            </a:r>
          </a:p>
          <a:p>
            <a:pPr lvl="1"/>
            <a:r>
              <a:rPr lang="en-US" sz="1400" dirty="0" smtClean="0"/>
              <a:t>Written in C &amp; </a:t>
            </a:r>
            <a:r>
              <a:rPr lang="en-US" sz="1400" dirty="0" err="1" smtClean="0"/>
              <a:t>Lua</a:t>
            </a:r>
            <a:endParaRPr lang="en-US" sz="1400" dirty="0" smtClean="0"/>
          </a:p>
          <a:p>
            <a:pPr lvl="1"/>
            <a:r>
              <a:rPr lang="en-US" sz="1400" dirty="0" smtClean="0"/>
              <a:t>Performance</a:t>
            </a:r>
            <a:endParaRPr lang="en-US" sz="1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Kibana</a:t>
            </a:r>
            <a:r>
              <a:rPr lang="en-US" dirty="0" smtClean="0"/>
              <a:t>?</a:t>
            </a:r>
          </a:p>
          <a:p>
            <a:r>
              <a:rPr lang="en-US" dirty="0" smtClean="0"/>
              <a:t>Try: </a:t>
            </a:r>
            <a:r>
              <a:rPr lang="en-US" dirty="0" err="1" smtClean="0"/>
              <a:t>Grafana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dirty="0" err="1" smtClean="0"/>
              <a:t>Grafana</a:t>
            </a:r>
            <a:r>
              <a:rPr lang="en-US" sz="1800" dirty="0" smtClean="0"/>
              <a:t>:</a:t>
            </a:r>
          </a:p>
          <a:p>
            <a:pPr lvl="1"/>
            <a:r>
              <a:rPr lang="en-US" dirty="0" smtClean="0">
                <a:hlinkClick r:id="rId4"/>
              </a:rPr>
              <a:t>github.com/</a:t>
            </a:r>
            <a:r>
              <a:rPr lang="en-US" dirty="0" err="1" smtClean="0">
                <a:hlinkClick r:id="rId4"/>
              </a:rPr>
              <a:t>grafana</a:t>
            </a:r>
            <a:r>
              <a:rPr lang="en-US" dirty="0" smtClean="0">
                <a:hlinkClick r:id="rId4"/>
              </a:rPr>
              <a:t>/</a:t>
            </a:r>
            <a:r>
              <a:rPr lang="en-US" dirty="0" err="1" smtClean="0">
                <a:hlinkClick r:id="rId4"/>
              </a:rPr>
              <a:t>grafana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Supports multiple visualization platforms</a:t>
            </a:r>
          </a:p>
          <a:p>
            <a:pPr lvl="1"/>
            <a:r>
              <a:rPr lang="en-US" dirty="0" smtClean="0"/>
              <a:t>Written in Go &amp; </a:t>
            </a:r>
            <a:r>
              <a:rPr lang="en-US" dirty="0" err="1" smtClean="0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7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:D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2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ELK or Elastic Stack?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It’s a combination of the open source projects:</a:t>
            </a:r>
          </a:p>
          <a:p>
            <a:endParaRPr lang="en-US" sz="3200" dirty="0" smtClean="0"/>
          </a:p>
          <a:p>
            <a:pPr lvl="1"/>
            <a:r>
              <a:rPr lang="en-US" sz="2800" dirty="0" smtClean="0"/>
              <a:t>       </a:t>
            </a:r>
            <a:r>
              <a:rPr lang="en-US" sz="2800" dirty="0" err="1" smtClean="0"/>
              <a:t>Elasticsearch</a:t>
            </a:r>
            <a:r>
              <a:rPr lang="en-US" sz="2800" dirty="0" smtClean="0"/>
              <a:t> </a:t>
            </a:r>
            <a:r>
              <a:rPr lang="en-US" sz="2800" dirty="0"/>
              <a:t>- </a:t>
            </a:r>
            <a:r>
              <a:rPr lang="en-US" sz="2800" dirty="0" smtClean="0">
                <a:hlinkClick r:id="rId2"/>
              </a:rPr>
              <a:t>github.com/elastic/</a:t>
            </a:r>
            <a:r>
              <a:rPr lang="en-US" sz="2800" dirty="0" err="1" smtClean="0">
                <a:hlinkClick r:id="rId2"/>
              </a:rPr>
              <a:t>elasticsearch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 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       </a:t>
            </a:r>
            <a:r>
              <a:rPr lang="en-US" sz="2800" dirty="0" err="1" smtClean="0"/>
              <a:t>Logstash</a:t>
            </a:r>
            <a:r>
              <a:rPr lang="en-US" sz="2800" dirty="0" smtClean="0"/>
              <a:t> </a:t>
            </a:r>
            <a:r>
              <a:rPr lang="en-US" sz="2800" dirty="0"/>
              <a:t>- </a:t>
            </a:r>
            <a:r>
              <a:rPr lang="en-US" sz="2800" dirty="0" smtClean="0">
                <a:hlinkClick r:id="rId3"/>
              </a:rPr>
              <a:t>github.com/elastic/</a:t>
            </a:r>
            <a:r>
              <a:rPr lang="en-US" sz="2800" dirty="0" err="1" smtClean="0">
                <a:hlinkClick r:id="rId3"/>
              </a:rPr>
              <a:t>logstash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       </a:t>
            </a:r>
            <a:r>
              <a:rPr lang="en-US" sz="2800" dirty="0" err="1" smtClean="0"/>
              <a:t>Kibana</a:t>
            </a:r>
            <a:r>
              <a:rPr lang="en-US" sz="2800" dirty="0" smtClean="0"/>
              <a:t> </a:t>
            </a:r>
            <a:r>
              <a:rPr lang="en-US" sz="2800" dirty="0" smtClean="0"/>
              <a:t>– </a:t>
            </a:r>
            <a:r>
              <a:rPr lang="en-US" sz="2800" dirty="0" smtClean="0">
                <a:hlinkClick r:id="rId4"/>
              </a:rPr>
              <a:t>github.com/elastic/</a:t>
            </a:r>
            <a:r>
              <a:rPr lang="en-US" sz="2800" dirty="0" err="1" smtClean="0">
                <a:hlinkClick r:id="rId4"/>
              </a:rPr>
              <a:t>kibana</a:t>
            </a:r>
            <a:r>
              <a:rPr lang="en-US" sz="2800" dirty="0" smtClean="0">
                <a:hlinkClick r:id="rId4"/>
              </a:rPr>
              <a:t>/</a:t>
            </a:r>
            <a:r>
              <a:rPr lang="en-US" sz="2800" dirty="0" smtClean="0"/>
              <a:t>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Docs </a:t>
            </a:r>
            <a:r>
              <a:rPr lang="en-US" sz="2800" dirty="0" smtClean="0"/>
              <a:t>at - </a:t>
            </a:r>
            <a:r>
              <a:rPr lang="en-US" sz="2800" dirty="0" smtClean="0">
                <a:hlinkClick r:id="rId5"/>
              </a:rPr>
              <a:t>elastic.co/guide/index.html</a:t>
            </a:r>
            <a:r>
              <a:rPr lang="en-US" sz="2800" dirty="0" smtClean="0"/>
              <a:t> </a:t>
            </a: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996" y="5060560"/>
            <a:ext cx="610096" cy="789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80" y="3196230"/>
            <a:ext cx="798528" cy="842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28" y="4107782"/>
            <a:ext cx="703716" cy="7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6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they interact?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202" y="2816228"/>
            <a:ext cx="1947203" cy="25210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3" y="2811578"/>
            <a:ext cx="2145679" cy="24084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32" y="2811578"/>
            <a:ext cx="2395052" cy="2525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7228" y="5337313"/>
            <a:ext cx="252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Parser &amp; Shipper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7133" y="5337313"/>
            <a:ext cx="250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76669" y="5337313"/>
            <a:ext cx="222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Viewer</a:t>
            </a:r>
          </a:p>
        </p:txBody>
      </p:sp>
    </p:spTree>
    <p:extLst>
      <p:ext uri="{BB962C8B-B14F-4D97-AF65-F5344CB8AC3E}">
        <p14:creationId xmlns:p14="http://schemas.microsoft.com/office/powerpoint/2010/main" val="18002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7313535" cy="359931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Written in Ruby</a:t>
            </a:r>
          </a:p>
          <a:p>
            <a:pPr marL="285750" indent="-285750">
              <a:buFontTx/>
              <a:buChar char="-"/>
            </a:pPr>
            <a:r>
              <a:rPr lang="en-US" dirty="0"/>
              <a:t>Run on </a:t>
            </a:r>
            <a:r>
              <a:rPr lang="en-US" dirty="0" err="1"/>
              <a:t>JRuby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Plugin architecture to create .</a:t>
            </a:r>
            <a:r>
              <a:rPr lang="en-US" dirty="0" err="1"/>
              <a:t>conf</a:t>
            </a:r>
            <a:r>
              <a:rPr lang="en-US" dirty="0"/>
              <a:t> files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“The Lumbering Beast”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03" y="2932295"/>
            <a:ext cx="2145679" cy="240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7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7663579" cy="359931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Written in Java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NoSQL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Search Optimized (a nice interface for Apache Lucene)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Web API, </a:t>
            </a:r>
            <a:r>
              <a:rPr lang="en-US" dirty="0" err="1" smtClean="0"/>
              <a:t>Sharding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Distribution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“The Perfect Person”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130" y="2873663"/>
            <a:ext cx="2395052" cy="25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1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7492129" cy="359931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Written in JavaScript</a:t>
            </a:r>
          </a:p>
          <a:p>
            <a:pPr marL="285750" indent="-285750">
              <a:buFontTx/>
              <a:buChar char="-"/>
            </a:pPr>
            <a:r>
              <a:rPr lang="en-US" dirty="0"/>
              <a:t>Angular &amp; Node.js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Visualize what’s going on </a:t>
            </a:r>
            <a:r>
              <a:rPr lang="en-US" dirty="0" smtClean="0"/>
              <a:t>in your </a:t>
            </a:r>
            <a:r>
              <a:rPr lang="en-US" dirty="0" err="1" smtClean="0"/>
              <a:t>Elasticsearch</a:t>
            </a:r>
            <a:r>
              <a:rPr lang="en-US" dirty="0" smtClean="0"/>
              <a:t> 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“The Problem Child”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202" y="2816228"/>
            <a:ext cx="1947203" cy="25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4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– Basic Data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Walk through the stack</a:t>
            </a:r>
          </a:p>
          <a:p>
            <a:pPr lvl="1"/>
            <a:r>
              <a:rPr lang="en-US" dirty="0" smtClean="0"/>
              <a:t>Show data input &amp;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7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 – CSV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Read in a dataset from a .csv file</a:t>
            </a:r>
          </a:p>
          <a:p>
            <a:pPr lvl="1"/>
            <a:r>
              <a:rPr lang="en-US" dirty="0" smtClean="0"/>
              <a:t>Create a basic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sucks about using the stack?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Security! – Pay to keep your data safe :’(</a:t>
            </a:r>
          </a:p>
          <a:p>
            <a:endParaRPr lang="en-US" dirty="0"/>
          </a:p>
          <a:p>
            <a:r>
              <a:rPr lang="en-US" dirty="0" err="1" smtClean="0"/>
              <a:t>Kibana</a:t>
            </a:r>
            <a:r>
              <a:rPr lang="en-US" dirty="0" smtClean="0"/>
              <a:t> is getting better but…</a:t>
            </a:r>
          </a:p>
          <a:p>
            <a:pPr lvl="1"/>
            <a:r>
              <a:rPr lang="en-US" dirty="0" smtClean="0"/>
              <a:t>There are major parts of </a:t>
            </a:r>
            <a:r>
              <a:rPr lang="en-US" dirty="0" err="1" smtClean="0"/>
              <a:t>Elasticsearch</a:t>
            </a:r>
            <a:r>
              <a:rPr lang="en-US" dirty="0" smtClean="0"/>
              <a:t> not supported</a:t>
            </a:r>
          </a:p>
          <a:p>
            <a:pPr lvl="2"/>
            <a:r>
              <a:rPr lang="en-US" smtClean="0"/>
              <a:t>Nested Objects: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945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325</TotalTime>
  <Words>245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ELK: Data Visualization</vt:lpstr>
      <vt:lpstr>What is the ELK or Elastic Stack?</vt:lpstr>
      <vt:lpstr>How do they interact?</vt:lpstr>
      <vt:lpstr>Logstash</vt:lpstr>
      <vt:lpstr>Elasticsearch</vt:lpstr>
      <vt:lpstr>Kibana</vt:lpstr>
      <vt:lpstr>Demo 1 – Basic Data Input</vt:lpstr>
      <vt:lpstr>Demo 2 – CSV Data</vt:lpstr>
      <vt:lpstr>What sucks about using the stack?</vt:lpstr>
      <vt:lpstr>Replacements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ELK: Data Visualazation</dc:title>
  <dc:creator>David Soller</dc:creator>
  <cp:lastModifiedBy>David Soller</cp:lastModifiedBy>
  <cp:revision>15</cp:revision>
  <dcterms:created xsi:type="dcterms:W3CDTF">2016-10-24T12:42:20Z</dcterms:created>
  <dcterms:modified xsi:type="dcterms:W3CDTF">2016-11-11T00:05:58Z</dcterms:modified>
</cp:coreProperties>
</file>