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57" r:id="rId4"/>
    <p:sldId id="263" r:id="rId5"/>
    <p:sldId id="265" r:id="rId6"/>
    <p:sldId id="264" r:id="rId7"/>
    <p:sldId id="25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A9DC53-A383-A241-BEF6-722FD7C7E5E1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96A3EA4-1DB4-424A-9EDB-908784020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082" y="1157665"/>
            <a:ext cx="4038600" cy="93345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모임 어플리케이션 소개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079" y="1812166"/>
            <a:ext cx="3200161" cy="55789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`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동성직업학교 안드로이드 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690" y="2830952"/>
            <a:ext cx="1639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CFFCC"/>
                </a:solidFill>
              </a:rPr>
              <a:t>참여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개발자 김희택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디자인 </a:t>
            </a:r>
            <a:r>
              <a:rPr lang="en-US" altLang="ko-KR" dirty="0" smtClean="0">
                <a:solidFill>
                  <a:srgbClr val="CCFFCC"/>
                </a:solidFill>
              </a:rPr>
              <a:t>+1</a:t>
            </a:r>
            <a:r>
              <a:rPr lang="ko-KR" altLang="en-US" dirty="0" smtClean="0">
                <a:solidFill>
                  <a:srgbClr val="CCFFCC"/>
                </a:solidFill>
              </a:rPr>
              <a:t>인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테스터 </a:t>
            </a:r>
            <a:r>
              <a:rPr lang="en-US" altLang="ko-KR" dirty="0" smtClean="0">
                <a:solidFill>
                  <a:srgbClr val="CCFFCC"/>
                </a:solidFill>
              </a:rPr>
              <a:t>+1</a:t>
            </a:r>
            <a:r>
              <a:rPr lang="ko-KR" altLang="en-US" dirty="0" smtClean="0">
                <a:solidFill>
                  <a:srgbClr val="CCFFCC"/>
                </a:solidFill>
              </a:rPr>
              <a:t>인</a:t>
            </a:r>
            <a:endParaRPr lang="en-US" altLang="ko-KR" dirty="0" smtClean="0">
              <a:solidFill>
                <a:srgbClr val="CCFFCC"/>
              </a:solidFill>
            </a:endParaRPr>
          </a:p>
          <a:p>
            <a:r>
              <a:rPr lang="ko-KR" altLang="en-US" dirty="0" smtClean="0">
                <a:solidFill>
                  <a:srgbClr val="CCFFCC"/>
                </a:solidFill>
              </a:rPr>
              <a:t>번역 </a:t>
            </a:r>
            <a:r>
              <a:rPr lang="en-US" altLang="ko-KR" dirty="0" smtClean="0">
                <a:solidFill>
                  <a:srgbClr val="CCFFCC"/>
                </a:solidFill>
              </a:rPr>
              <a:t>+1</a:t>
            </a:r>
            <a:r>
              <a:rPr lang="ko-KR" altLang="en-US" dirty="0" smtClean="0">
                <a:solidFill>
                  <a:srgbClr val="CCFFCC"/>
                </a:solidFill>
              </a:rPr>
              <a:t>인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7843" y="5766659"/>
            <a:ext cx="14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2014.</a:t>
            </a:r>
            <a:r>
              <a:rPr lang="ko-KR" altLang="en-US" dirty="0" smtClean="0"/>
              <a:t> </a:t>
            </a:r>
            <a:r>
              <a:rPr lang="en-US" altLang="ko-KR" dirty="0" smtClean="0"/>
              <a:t>05</a:t>
            </a:r>
            <a:r>
              <a:rPr lang="ko-KR" altLang="en-US" dirty="0" smtClean="0"/>
              <a:t>. </a:t>
            </a:r>
            <a:r>
              <a:rPr lang="en-US" altLang="ko-KR" dirty="0" smtClean="0"/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88068" y="6169659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 김희택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53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02438" y="2339664"/>
            <a:ext cx="2057400" cy="2039112"/>
          </a:xfrm>
        </p:spPr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Box 6"/>
          <p:cNvSpPr txBox="1"/>
          <p:nvPr/>
        </p:nvSpPr>
        <p:spPr>
          <a:xfrm>
            <a:off x="802608" y="1428704"/>
            <a:ext cx="17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r>
              <a:rPr lang="ko-KR" altLang="en-US" dirty="0" smtClean="0"/>
              <a:t> 예시 이미지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806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98891"/>
            <a:ext cx="7556313" cy="1116106"/>
          </a:xfrm>
        </p:spPr>
        <p:txBody>
          <a:bodyPr/>
          <a:lstStyle/>
          <a:p>
            <a:r>
              <a:rPr lang="ko-KR" altLang="en-US" dirty="0" smtClean="0"/>
              <a:t>어떤 어플리케이션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7597"/>
            <a:ext cx="7556313" cy="528267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학습을 위한 도구와 게시판을 지원하는 모임 어플리케이션이다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왜 모임 어플리케이션인가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직업훈련학교를 다니면서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이런 기능이 있는 어플리케이션이 있다면 내가 사용하겠다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고 생각하는 기능들을 구현해서 직접 사용해보고 다른 수강생들에게도 도움이 되겠다는 생각에서 시작됐다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누가 사용할것인가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학습을 위한 모든 모임이 사용할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타겟은 직업학교이나 모든 모임에 대응할 수 있도록 모임의 종류별 카테고리를 나눠서 그룹을 다룰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직업학교를 예를들면 학교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없을 수 있다</a:t>
            </a:r>
            <a:r>
              <a:rPr lang="en-US" altLang="ko-KR" dirty="0" smtClean="0"/>
              <a:t>),</a:t>
            </a:r>
            <a:r>
              <a:rPr lang="ko-KR" altLang="en-US" dirty="0" smtClean="0"/>
              <a:t> 그룹장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선생님</a:t>
            </a:r>
            <a:r>
              <a:rPr lang="en-US" altLang="ko-KR" dirty="0" smtClean="0"/>
              <a:t>),</a:t>
            </a:r>
            <a:r>
              <a:rPr lang="ko-KR" altLang="en-US" dirty="0" smtClean="0"/>
              <a:t> 그룹원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사용가능하다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어떤 기능이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그룹 홍보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웹서버와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 err="1" smtClean="0"/>
              <a:t>하이라이팅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360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만들것인가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ko-KR" dirty="0" smtClean="0"/>
              <a:t>(</a:t>
            </a:r>
            <a:r>
              <a:rPr lang="en-US" altLang="ko-KR" dirty="0" smtClean="0"/>
              <a:t>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15" y="1843088"/>
            <a:ext cx="7556313" cy="47577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게시판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게시글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구현할 기능</a:t>
            </a:r>
            <a:r>
              <a:rPr lang="ko-KR" altLang="ko-KR" dirty="0" smtClean="0"/>
              <a:t> </a:t>
            </a:r>
            <a:r>
              <a:rPr lang="ko-KR" altLang="en-US" dirty="0" smtClean="0"/>
              <a:t>등등에 대해서 구체적으로 정의한다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예를들어 게시판은 게시될 글의  카테고리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글을 쓸수 있는 자격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글의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, 수정 삭제 권한 등등의 특성을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문서화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endParaRPr lang="en-US" altLang="ko-KR" dirty="0" smtClean="0"/>
          </a:p>
          <a:p>
            <a:pPr lvl="1"/>
            <a:r>
              <a:rPr lang="en-US" dirty="0" smtClean="0"/>
              <a:t>XML</a:t>
            </a:r>
            <a:r>
              <a:rPr lang="ko-KR" altLang="en-US" dirty="0" smtClean="0"/>
              <a:t>을 이용해서 대략적인 레이아웃을 구성한다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참고자료는 우선적으로 </a:t>
            </a:r>
            <a:r>
              <a:rPr lang="en-US" altLang="ko-KR" dirty="0" smtClean="0">
                <a:hlinkClick r:id="rId2"/>
              </a:rPr>
              <a:t>http://developer.android.com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예제를 참고해서 선택하고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버전 호환성에 대해서 고민한 후 채택하도록 할것이다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기능은 </a:t>
            </a:r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만들고</a:t>
            </a:r>
            <a:r>
              <a:rPr lang="ko-KR" altLang="ko-KR" dirty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Sample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기능구현 후 테스트한다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2-1</a:t>
            </a:r>
            <a:r>
              <a:rPr lang="ko-KR" altLang="en-US" dirty="0" smtClean="0"/>
              <a:t> 회원가입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정보수정</a:t>
            </a:r>
            <a:endParaRPr lang="en-US" altLang="ko-KR" dirty="0"/>
          </a:p>
          <a:p>
            <a:pPr lvl="1"/>
            <a:r>
              <a:rPr lang="ko-KR" altLang="ko-KR" dirty="0" smtClean="0"/>
              <a:t>2</a:t>
            </a:r>
            <a:r>
              <a:rPr lang="en-US" altLang="ko-KR" dirty="0" smtClean="0"/>
              <a:t>-2</a:t>
            </a:r>
            <a:r>
              <a:rPr lang="ko-KR" altLang="en-US" dirty="0" smtClean="0"/>
              <a:t> 게시판구현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Leader :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–&gt;</a:t>
            </a:r>
            <a:r>
              <a:rPr lang="ko-KR" altLang="en-US" dirty="0" smtClean="0"/>
              <a:t> 로그인 </a:t>
            </a:r>
            <a:r>
              <a:rPr lang="en-US" altLang="ko-KR" dirty="0" smtClean="0"/>
              <a:t>–&gt;</a:t>
            </a:r>
            <a:r>
              <a:rPr lang="ko-KR" altLang="en-US" dirty="0" smtClean="0"/>
              <a:t> 그룹생성 </a:t>
            </a:r>
            <a:r>
              <a:rPr lang="en-US" altLang="ko-KR" dirty="0" smtClean="0"/>
              <a:t>–&gt;</a:t>
            </a:r>
            <a:r>
              <a:rPr lang="ko-KR" altLang="en-US" dirty="0" smtClean="0"/>
              <a:t> 그룹참가 </a:t>
            </a:r>
            <a:r>
              <a:rPr lang="en-US" altLang="ko-KR" dirty="0" smtClean="0"/>
              <a:t>-</a:t>
            </a:r>
            <a:r>
              <a:rPr lang="ko-KR" altLang="en-US" dirty="0" smtClean="0"/>
              <a:t>&gt;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, 게시물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Member :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로그인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그룹참가 신청</a:t>
            </a:r>
            <a:r>
              <a:rPr lang="ko-KR" altLang="ko-KR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/>
              <a:t> </a:t>
            </a:r>
            <a:r>
              <a:rPr lang="ko-KR" altLang="en-US" dirty="0" smtClean="0"/>
              <a:t>게시물등록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2</a:t>
            </a:r>
            <a:r>
              <a:rPr lang="en-US" altLang="ko-KR" dirty="0" smtClean="0"/>
              <a:t>-3</a:t>
            </a:r>
            <a:r>
              <a:rPr lang="ko-KR" altLang="en-US" dirty="0" smtClean="0"/>
              <a:t> 게시판부터 만들고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78035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만들것인가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ko-KR" dirty="0" smtClean="0"/>
              <a:t>(</a:t>
            </a:r>
            <a:r>
              <a:rPr lang="en-US" altLang="ko-KR" dirty="0" smtClean="0"/>
              <a:t>2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15" y="1843088"/>
            <a:ext cx="7556313" cy="47577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Code </a:t>
            </a:r>
            <a:r>
              <a:rPr lang="en-US" altLang="ko-KR" dirty="0" err="1" smtClean="0"/>
              <a:t>HighLighting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Code.google.com </a:t>
            </a:r>
            <a:r>
              <a:rPr lang="ko-KR" altLang="en-US" dirty="0" smtClean="0"/>
              <a:t>의 오픈소스를 이용한다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기본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모바일웹</a:t>
            </a:r>
            <a:r>
              <a:rPr lang="ko-KR" altLang="en-US" dirty="0" smtClean="0"/>
              <a:t> 중에서 선택하거나 병행해서 만들도록 </a:t>
            </a:r>
            <a:r>
              <a:rPr lang="ko-KR" altLang="en-US" dirty="0" err="1" smtClean="0"/>
              <a:t>할것이다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모바일</a:t>
            </a:r>
            <a:r>
              <a:rPr lang="ko-KR" altLang="en-US" dirty="0" err="1" smtClean="0"/>
              <a:t>웹에</a:t>
            </a:r>
            <a:r>
              <a:rPr lang="ko-KR" altLang="en-US" dirty="0" smtClean="0"/>
              <a:t> 대해서 학습이 안된 상태라 구체적인 설계는 뒤로 미룬다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60800" y="1843088"/>
          <a:ext cx="2693987" cy="685800"/>
        </p:xfrm>
        <a:graphic>
          <a:graphicData uri="http://schemas.openxmlformats.org/presentationml/2006/ole">
            <p:oleObj spid="_x0000_s1026" name="포장기 셸 개체" showAsIcon="1" r:id="rId3" imgW="2693520" imgH="68580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03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만들것인가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ko-KR" dirty="0" smtClean="0"/>
              <a:t>(</a:t>
            </a:r>
            <a:r>
              <a:rPr lang="en-US" altLang="ko-KR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9206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웹서버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어플리케이션과 동일한 환경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r>
              <a:rPr lang="ko-KR" altLang="en-US" dirty="0" smtClean="0"/>
              <a:t>디자인</a:t>
            </a:r>
            <a:endParaRPr lang="ko-KR" altLang="en-US" dirty="0"/>
          </a:p>
          <a:p>
            <a:pPr lvl="1"/>
            <a:r>
              <a:rPr lang="ko-KR" altLang="en-US" dirty="0"/>
              <a:t>배경이나 </a:t>
            </a:r>
            <a:r>
              <a:rPr lang="en-US" altLang="ko-KR" dirty="0"/>
              <a:t>Border</a:t>
            </a:r>
            <a:r>
              <a:rPr lang="ko-KR" altLang="en-US" dirty="0"/>
              <a:t>에 대한 테스트이미지를 입힌다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이미지가 구현되면 교체하고 디자인 피드백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그림자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지원 언어</a:t>
            </a:r>
            <a:endParaRPr lang="en-US" altLang="ko-KR" dirty="0"/>
          </a:p>
          <a:p>
            <a:pPr lvl="1"/>
            <a:r>
              <a:rPr lang="ko-KR" altLang="en-US" dirty="0" smtClean="0"/>
              <a:t>한글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영어</a:t>
            </a:r>
            <a:endParaRPr lang="en-US" altLang="ko-KR" dirty="0" smtClean="0"/>
          </a:p>
          <a:p>
            <a:r>
              <a:rPr lang="ko-KR" altLang="en-US" dirty="0" smtClean="0"/>
              <a:t>테스트환경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제니모션</a:t>
            </a:r>
            <a:r>
              <a:rPr lang="ko-KR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Device </a:t>
            </a:r>
            <a:r>
              <a:rPr lang="ko-KR" altLang="en-US" dirty="0" smtClean="0"/>
              <a:t>버젼 미정</a:t>
            </a:r>
            <a:endParaRPr lang="en-US" altLang="ko-KR" dirty="0" smtClean="0"/>
          </a:p>
          <a:p>
            <a:r>
              <a:rPr lang="ko-KR" altLang="en-US" dirty="0" smtClean="0"/>
              <a:t>안드로이드 버전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옛날버전 호환 상관없이 최신버전에 맞게 하는것은 어떨지 생각중</a:t>
            </a:r>
            <a:endParaRPr lang="en-US" altLang="ko-KR" dirty="0" smtClean="0"/>
          </a:p>
          <a:p>
            <a:r>
              <a:rPr lang="ko-KR" altLang="en-US" dirty="0" smtClean="0"/>
              <a:t>프로젝트 버전 관리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SourceTree</a:t>
            </a:r>
            <a:endParaRPr lang="en-US" altLang="ko-KR" dirty="0" smtClean="0"/>
          </a:p>
          <a:p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관계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클레스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용어정의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날짜별 보고서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날짜별 계획서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2007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자문자답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어떻게 수익을 낼것인가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무료로 다운받을 수 있는 어플리케이션이다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기능을 공개하고 특정한 기능만 사용을 제한한다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주로 기관을 타겟으로하고 그룹을 통합적으로 관리하기 편한 장점을 제공해주고 수익을 얻어낸다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구현 후 바뀜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비회원과 회원 모두 이용가능</a:t>
            </a:r>
            <a:endParaRPr lang="en-US" altLang="ko-KR" dirty="0"/>
          </a:p>
          <a:p>
            <a:r>
              <a:rPr lang="ko-KR" altLang="en-US" dirty="0" smtClean="0"/>
              <a:t>회원 계층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Master, Manager, Leader, Member</a:t>
            </a:r>
          </a:p>
          <a:p>
            <a:pPr lvl="1"/>
            <a:r>
              <a:rPr lang="ko-KR" altLang="en-US" dirty="0" smtClean="0"/>
              <a:t>가입시 </a:t>
            </a:r>
            <a:r>
              <a:rPr lang="en-US" altLang="ko-KR" dirty="0" smtClean="0"/>
              <a:t>Member, </a:t>
            </a:r>
            <a:r>
              <a:rPr lang="ko-KR" altLang="en-US" dirty="0" smtClean="0"/>
              <a:t>그룹을 생성하면 </a:t>
            </a:r>
            <a:r>
              <a:rPr lang="en-US" altLang="ko-KR" dirty="0" smtClean="0"/>
              <a:t>Leader,</a:t>
            </a:r>
            <a:r>
              <a:rPr lang="ko-KR" altLang="en-US" dirty="0" smtClean="0"/>
              <a:t> 특정 기관에 소속되어 여러 그룹을 관리가능한  </a:t>
            </a:r>
            <a:r>
              <a:rPr lang="en-US" altLang="ko-KR" dirty="0" smtClean="0"/>
              <a:t>Manager(Master</a:t>
            </a:r>
            <a:r>
              <a:rPr lang="ko-KR" altLang="en-US" dirty="0" smtClean="0"/>
              <a:t>에게 기관 등록 신청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는 어플 제작자</a:t>
            </a:r>
          </a:p>
        </p:txBody>
      </p:sp>
    </p:spTree>
    <p:extLst>
      <p:ext uri="{BB962C8B-B14F-4D97-AF65-F5344CB8AC3E}">
        <p14:creationId xmlns:p14="http://schemas.microsoft.com/office/powerpoint/2010/main" xmlns="" val="260603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안드로이드 공식 사이트의 예제</a:t>
            </a:r>
            <a:endParaRPr lang="en-US" altLang="ko-KR" dirty="0" smtClean="0"/>
          </a:p>
          <a:p>
            <a:r>
              <a:rPr lang="ko-KR" altLang="en-US" dirty="0" smtClean="0"/>
              <a:t>안드로이드 정복 </a:t>
            </a:r>
            <a:r>
              <a:rPr lang="ko-KR" altLang="ko-KR" dirty="0" smtClean="0"/>
              <a:t>1</a:t>
            </a:r>
            <a:r>
              <a:rPr lang="en-US" altLang="ko-KR" dirty="0" smtClean="0"/>
              <a:t>,2</a:t>
            </a:r>
            <a:r>
              <a:rPr lang="ko-KR" altLang="en-US" dirty="0" smtClean="0"/>
              <a:t>권</a:t>
            </a:r>
            <a:endParaRPr lang="en-US" altLang="ko-KR" dirty="0" smtClean="0"/>
          </a:p>
          <a:p>
            <a:r>
              <a:rPr lang="ko-KR" altLang="en-US" dirty="0" smtClean="0"/>
              <a:t>자문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담임선생님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김희용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개발자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endParaRPr lang="en-US" altLang="ko-KR" dirty="0" smtClean="0"/>
          </a:p>
          <a:p>
            <a:pPr lvl="1"/>
            <a:r>
              <a:rPr lang="en-US" dirty="0" smtClean="0"/>
              <a:t>https://github.com/3yobaby/moim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06213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24025</TotalTime>
  <Words>462</Words>
  <Application>Microsoft Macintosh PowerPoint</Application>
  <PresentationFormat>화면 슬라이드 쇼(4:3)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Advantage</vt:lpstr>
      <vt:lpstr>패키지</vt:lpstr>
      <vt:lpstr>모임 어플리케이션 소개 </vt:lpstr>
      <vt:lpstr>슬라이드 2</vt:lpstr>
      <vt:lpstr>어떤 어플리케이션?</vt:lpstr>
      <vt:lpstr>어떻게 만들것인가? (1)</vt:lpstr>
      <vt:lpstr>어떻게 만들것인가? (2)</vt:lpstr>
      <vt:lpstr>어떻게 만들것인가? (3)</vt:lpstr>
      <vt:lpstr>자문자답</vt:lpstr>
      <vt:lpstr>레퍼런스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모임 어플리케이션</dc:title>
  <dc:creator>Kim Heeyong</dc:creator>
  <cp:lastModifiedBy>ds603</cp:lastModifiedBy>
  <cp:revision>43</cp:revision>
  <dcterms:created xsi:type="dcterms:W3CDTF">2014-04-20T01:25:37Z</dcterms:created>
  <dcterms:modified xsi:type="dcterms:W3CDTF">2014-05-09T02:47:57Z</dcterms:modified>
</cp:coreProperties>
</file>