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6" r:id="rId5"/>
    <p:sldId id="277" r:id="rId6"/>
    <p:sldId id="259" r:id="rId7"/>
    <p:sldId id="258" r:id="rId8"/>
    <p:sldId id="260" r:id="rId9"/>
    <p:sldId id="261" r:id="rId10"/>
    <p:sldId id="264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3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jpeg"/><Relationship Id="rId2" Type="http://schemas.openxmlformats.org/officeDocument/2006/relationships/image" Target="../media/image231.png"/><Relationship Id="rId1" Type="http://schemas.openxmlformats.org/officeDocument/2006/relationships/image" Target="../media/image2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1DFB8-4F33-2D4F-9FF0-6CE8E718B513}" type="doc">
      <dgm:prSet loTypeId="urn:microsoft.com/office/officeart/2005/8/layout/radial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30F0C70-D2E8-854A-8ECC-0BFE5A169147}">
      <dgm:prSet phldrT="[Text]"/>
      <dgm:spPr/>
      <dgm:t>
        <a:bodyPr/>
        <a:lstStyle/>
        <a:p>
          <a:r>
            <a:rPr lang="en-US" dirty="0" err="1" smtClean="0"/>
            <a:t>OnePlace</a:t>
          </a:r>
          <a:endParaRPr lang="en-US" dirty="0"/>
        </a:p>
      </dgm:t>
    </dgm:pt>
    <dgm:pt modelId="{5BA432E4-8991-7246-8B77-6ABC56A3519F}" type="parTrans" cxnId="{CA990B83-FA2D-1148-A4A8-2078C506942B}">
      <dgm:prSet/>
      <dgm:spPr/>
      <dgm:t>
        <a:bodyPr/>
        <a:lstStyle/>
        <a:p>
          <a:endParaRPr lang="en-US"/>
        </a:p>
      </dgm:t>
    </dgm:pt>
    <dgm:pt modelId="{AA4E5601-BEDD-CA45-A11D-FE14141D387B}" type="sibTrans" cxnId="{CA990B83-FA2D-1148-A4A8-2078C506942B}">
      <dgm:prSet/>
      <dgm:spPr/>
      <dgm:t>
        <a:bodyPr/>
        <a:lstStyle/>
        <a:p>
          <a:endParaRPr lang="en-US"/>
        </a:p>
      </dgm:t>
    </dgm:pt>
    <dgm:pt modelId="{3259FCA5-1425-E240-84BA-8BB7ABEA1F0C}">
      <dgm:prSet phldrT="[Text]"/>
      <dgm:spPr/>
      <dgm:t>
        <a:bodyPr/>
        <a:lstStyle/>
        <a:p>
          <a:r>
            <a:rPr lang="en-US" dirty="0" smtClean="0"/>
            <a:t>Mobile Web</a:t>
          </a:r>
          <a:endParaRPr lang="en-US" dirty="0"/>
        </a:p>
      </dgm:t>
    </dgm:pt>
    <dgm:pt modelId="{7507489B-46A8-054B-9CCD-8EAB986A3616}" type="parTrans" cxnId="{015F7D6A-55FE-0B43-8A02-C6DC91801E8A}">
      <dgm:prSet/>
      <dgm:spPr/>
      <dgm:t>
        <a:bodyPr/>
        <a:lstStyle/>
        <a:p>
          <a:endParaRPr lang="en-US"/>
        </a:p>
      </dgm:t>
    </dgm:pt>
    <dgm:pt modelId="{1B770C33-9B6C-454B-B5D0-DB3DDA0C4CC6}" type="sibTrans" cxnId="{015F7D6A-55FE-0B43-8A02-C6DC91801E8A}">
      <dgm:prSet/>
      <dgm:spPr/>
      <dgm:t>
        <a:bodyPr/>
        <a:lstStyle/>
        <a:p>
          <a:endParaRPr lang="en-US"/>
        </a:p>
      </dgm:t>
    </dgm:pt>
    <dgm:pt modelId="{E077E788-03B5-7D40-82A2-E2F040335139}">
      <dgm:prSet phldrT="[Text]"/>
      <dgm:spPr/>
      <dgm:t>
        <a:bodyPr/>
        <a:lstStyle/>
        <a:p>
          <a:r>
            <a:rPr lang="en-US" dirty="0" smtClean="0"/>
            <a:t>PC Web</a:t>
          </a:r>
          <a:endParaRPr lang="en-US" dirty="0"/>
        </a:p>
      </dgm:t>
    </dgm:pt>
    <dgm:pt modelId="{595935A5-39CC-D647-B914-27AF614F7D01}" type="parTrans" cxnId="{5C867339-5071-6547-8E61-891DD927D072}">
      <dgm:prSet/>
      <dgm:spPr/>
      <dgm:t>
        <a:bodyPr/>
        <a:lstStyle/>
        <a:p>
          <a:endParaRPr lang="en-US"/>
        </a:p>
      </dgm:t>
    </dgm:pt>
    <dgm:pt modelId="{8646F07A-1247-A849-A3F9-7626E73E8048}" type="sibTrans" cxnId="{5C867339-5071-6547-8E61-891DD927D072}">
      <dgm:prSet/>
      <dgm:spPr/>
      <dgm:t>
        <a:bodyPr/>
        <a:lstStyle/>
        <a:p>
          <a:endParaRPr lang="en-US"/>
        </a:p>
      </dgm:t>
    </dgm:pt>
    <dgm:pt modelId="{057126DF-064C-5840-B3F4-3B40F61ABE6A}">
      <dgm:prSet phldrT="[Text]"/>
      <dgm:spPr/>
      <dgm:t>
        <a:bodyPr/>
        <a:lstStyle/>
        <a:p>
          <a:r>
            <a:rPr lang="en-US" dirty="0" smtClean="0"/>
            <a:t>Android Application</a:t>
          </a:r>
          <a:endParaRPr lang="en-US" dirty="0"/>
        </a:p>
      </dgm:t>
    </dgm:pt>
    <dgm:pt modelId="{B4301156-B387-4445-89E1-8C1192A096AA}" type="parTrans" cxnId="{4FAE8243-06B2-D741-913F-D84D89CEF494}">
      <dgm:prSet/>
      <dgm:spPr/>
      <dgm:t>
        <a:bodyPr/>
        <a:lstStyle/>
        <a:p>
          <a:endParaRPr lang="en-US"/>
        </a:p>
      </dgm:t>
    </dgm:pt>
    <dgm:pt modelId="{5487674F-495A-204D-9DE4-336E68F08D86}" type="sibTrans" cxnId="{4FAE8243-06B2-D741-913F-D84D89CEF494}">
      <dgm:prSet/>
      <dgm:spPr/>
      <dgm:t>
        <a:bodyPr/>
        <a:lstStyle/>
        <a:p>
          <a:endParaRPr lang="en-US"/>
        </a:p>
      </dgm:t>
    </dgm:pt>
    <dgm:pt modelId="{08637A4F-3FD2-C749-B2A4-9FE39618A603}" type="pres">
      <dgm:prSet presAssocID="{E1D1DFB8-4F33-2D4F-9FF0-6CE8E718B51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5EDDE1-AD47-C944-A6A1-DC53958D3DA3}" type="pres">
      <dgm:prSet presAssocID="{A30F0C70-D2E8-854A-8ECC-0BFE5A169147}" presName="centerShape" presStyleLbl="node0" presStyleIdx="0" presStyleCnt="1"/>
      <dgm:spPr/>
      <dgm:t>
        <a:bodyPr/>
        <a:lstStyle/>
        <a:p>
          <a:endParaRPr lang="en-US"/>
        </a:p>
      </dgm:t>
    </dgm:pt>
    <dgm:pt modelId="{EF509E14-04CA-434D-BE35-D1DB0E927998}" type="pres">
      <dgm:prSet presAssocID="{7507489B-46A8-054B-9CCD-8EAB986A3616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8C416131-5DFD-6049-83D6-E286A6225413}" type="pres">
      <dgm:prSet presAssocID="{3259FCA5-1425-E240-84BA-8BB7ABEA1F0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50A8B-F2BA-E94A-B865-997F5FCC68B5}" type="pres">
      <dgm:prSet presAssocID="{595935A5-39CC-D647-B914-27AF614F7D01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B04EF48C-81E0-9641-8FD2-9018C3EA2758}" type="pres">
      <dgm:prSet presAssocID="{E077E788-03B5-7D40-82A2-E2F04033513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20E29-47D7-064F-8205-909C0B380A36}" type="pres">
      <dgm:prSet presAssocID="{B4301156-B387-4445-89E1-8C1192A096AA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3BD640F3-E1AF-2A4B-8224-11054747A6A3}" type="pres">
      <dgm:prSet presAssocID="{057126DF-064C-5840-B3F4-3B40F61ABE6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D4B9A-DA7A-354F-B57A-56EA991BAF85}" type="presOf" srcId="{E077E788-03B5-7D40-82A2-E2F040335139}" destId="{B04EF48C-81E0-9641-8FD2-9018C3EA2758}" srcOrd="0" destOrd="0" presId="urn:microsoft.com/office/officeart/2005/8/layout/radial4"/>
    <dgm:cxn modelId="{CA990B83-FA2D-1148-A4A8-2078C506942B}" srcId="{E1D1DFB8-4F33-2D4F-9FF0-6CE8E718B513}" destId="{A30F0C70-D2E8-854A-8ECC-0BFE5A169147}" srcOrd="0" destOrd="0" parTransId="{5BA432E4-8991-7246-8B77-6ABC56A3519F}" sibTransId="{AA4E5601-BEDD-CA45-A11D-FE14141D387B}"/>
    <dgm:cxn modelId="{A1413A60-D9DC-D84B-9794-74D8085057EA}" type="presOf" srcId="{057126DF-064C-5840-B3F4-3B40F61ABE6A}" destId="{3BD640F3-E1AF-2A4B-8224-11054747A6A3}" srcOrd="0" destOrd="0" presId="urn:microsoft.com/office/officeart/2005/8/layout/radial4"/>
    <dgm:cxn modelId="{5F362739-0657-6E49-B7AB-15DFA431B692}" type="presOf" srcId="{B4301156-B387-4445-89E1-8C1192A096AA}" destId="{7D820E29-47D7-064F-8205-909C0B380A36}" srcOrd="0" destOrd="0" presId="urn:microsoft.com/office/officeart/2005/8/layout/radial4"/>
    <dgm:cxn modelId="{015F7D6A-55FE-0B43-8A02-C6DC91801E8A}" srcId="{A30F0C70-D2E8-854A-8ECC-0BFE5A169147}" destId="{3259FCA5-1425-E240-84BA-8BB7ABEA1F0C}" srcOrd="0" destOrd="0" parTransId="{7507489B-46A8-054B-9CCD-8EAB986A3616}" sibTransId="{1B770C33-9B6C-454B-B5D0-DB3DDA0C4CC6}"/>
    <dgm:cxn modelId="{3B0A5B62-95F0-F94A-A507-96134F19FD9E}" type="presOf" srcId="{595935A5-39CC-D647-B914-27AF614F7D01}" destId="{B7B50A8B-F2BA-E94A-B865-997F5FCC68B5}" srcOrd="0" destOrd="0" presId="urn:microsoft.com/office/officeart/2005/8/layout/radial4"/>
    <dgm:cxn modelId="{0F3BE9D5-81EA-2E4E-B960-AA3358A900CF}" type="presOf" srcId="{3259FCA5-1425-E240-84BA-8BB7ABEA1F0C}" destId="{8C416131-5DFD-6049-83D6-E286A6225413}" srcOrd="0" destOrd="0" presId="urn:microsoft.com/office/officeart/2005/8/layout/radial4"/>
    <dgm:cxn modelId="{5564000B-DC0A-A542-BB35-0EB655854818}" type="presOf" srcId="{A30F0C70-D2E8-854A-8ECC-0BFE5A169147}" destId="{EF5EDDE1-AD47-C944-A6A1-DC53958D3DA3}" srcOrd="0" destOrd="0" presId="urn:microsoft.com/office/officeart/2005/8/layout/radial4"/>
    <dgm:cxn modelId="{4FAE8243-06B2-D741-913F-D84D89CEF494}" srcId="{A30F0C70-D2E8-854A-8ECC-0BFE5A169147}" destId="{057126DF-064C-5840-B3F4-3B40F61ABE6A}" srcOrd="2" destOrd="0" parTransId="{B4301156-B387-4445-89E1-8C1192A096AA}" sibTransId="{5487674F-495A-204D-9DE4-336E68F08D86}"/>
    <dgm:cxn modelId="{EB538FE1-96F9-3C40-B628-93E3B1E7CB86}" type="presOf" srcId="{7507489B-46A8-054B-9CCD-8EAB986A3616}" destId="{EF509E14-04CA-434D-BE35-D1DB0E927998}" srcOrd="0" destOrd="0" presId="urn:microsoft.com/office/officeart/2005/8/layout/radial4"/>
    <dgm:cxn modelId="{5C867339-5071-6547-8E61-891DD927D072}" srcId="{A30F0C70-D2E8-854A-8ECC-0BFE5A169147}" destId="{E077E788-03B5-7D40-82A2-E2F040335139}" srcOrd="1" destOrd="0" parTransId="{595935A5-39CC-D647-B914-27AF614F7D01}" sibTransId="{8646F07A-1247-A849-A3F9-7626E73E8048}"/>
    <dgm:cxn modelId="{9555677B-7391-874F-9845-43781587C368}" type="presOf" srcId="{E1D1DFB8-4F33-2D4F-9FF0-6CE8E718B513}" destId="{08637A4F-3FD2-C749-B2A4-9FE39618A603}" srcOrd="0" destOrd="0" presId="urn:microsoft.com/office/officeart/2005/8/layout/radial4"/>
    <dgm:cxn modelId="{12B8CF28-6058-4848-AEB2-6C5A2502616E}" type="presParOf" srcId="{08637A4F-3FD2-C749-B2A4-9FE39618A603}" destId="{EF5EDDE1-AD47-C944-A6A1-DC53958D3DA3}" srcOrd="0" destOrd="0" presId="urn:microsoft.com/office/officeart/2005/8/layout/radial4"/>
    <dgm:cxn modelId="{1972E26A-977F-8E4D-BECB-8DFF333D82DB}" type="presParOf" srcId="{08637A4F-3FD2-C749-B2A4-9FE39618A603}" destId="{EF509E14-04CA-434D-BE35-D1DB0E927998}" srcOrd="1" destOrd="0" presId="urn:microsoft.com/office/officeart/2005/8/layout/radial4"/>
    <dgm:cxn modelId="{A45DB14D-07E1-A848-BF97-98A88D00EDAC}" type="presParOf" srcId="{08637A4F-3FD2-C749-B2A4-9FE39618A603}" destId="{8C416131-5DFD-6049-83D6-E286A6225413}" srcOrd="2" destOrd="0" presId="urn:microsoft.com/office/officeart/2005/8/layout/radial4"/>
    <dgm:cxn modelId="{82D0F48C-B077-AC46-A3A9-8ED370AC161D}" type="presParOf" srcId="{08637A4F-3FD2-C749-B2A4-9FE39618A603}" destId="{B7B50A8B-F2BA-E94A-B865-997F5FCC68B5}" srcOrd="3" destOrd="0" presId="urn:microsoft.com/office/officeart/2005/8/layout/radial4"/>
    <dgm:cxn modelId="{C5574209-EA35-1142-A3BB-81F53CCF3DA0}" type="presParOf" srcId="{08637A4F-3FD2-C749-B2A4-9FE39618A603}" destId="{B04EF48C-81E0-9641-8FD2-9018C3EA2758}" srcOrd="4" destOrd="0" presId="urn:microsoft.com/office/officeart/2005/8/layout/radial4"/>
    <dgm:cxn modelId="{441CEE70-D77C-4D41-B638-513AEC2C00B7}" type="presParOf" srcId="{08637A4F-3FD2-C749-B2A4-9FE39618A603}" destId="{7D820E29-47D7-064F-8205-909C0B380A36}" srcOrd="5" destOrd="0" presId="urn:microsoft.com/office/officeart/2005/8/layout/radial4"/>
    <dgm:cxn modelId="{28938747-A911-6342-9A09-A05B1D73ABE3}" type="presParOf" srcId="{08637A4F-3FD2-C749-B2A4-9FE39618A603}" destId="{3BD640F3-E1AF-2A4B-8224-11054747A6A3}" srcOrd="6" destOrd="0" presId="urn:microsoft.com/office/officeart/2005/8/layout/radial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C88D3F-9C6E-814A-8C19-16359E4D0153}" type="doc">
      <dgm:prSet loTypeId="urn:microsoft.com/office/officeart/2008/layout/RadialCluster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CC18612-345B-B745-8285-E1814C445013}">
      <dgm:prSet phldrT="[Text]"/>
      <dgm:spPr/>
      <dgm:t>
        <a:bodyPr/>
        <a:lstStyle/>
        <a:p>
          <a:r>
            <a:rPr lang="en-US" dirty="0" smtClean="0"/>
            <a:t>One Place</a:t>
          </a:r>
          <a:endParaRPr lang="en-US" dirty="0"/>
        </a:p>
      </dgm:t>
    </dgm:pt>
    <dgm:pt modelId="{288592C3-1DB1-C44A-B24D-84EAAACD1E05}" type="parTrans" cxnId="{36E37C89-9EE6-8346-98F5-2D35905D0781}">
      <dgm:prSet/>
      <dgm:spPr/>
      <dgm:t>
        <a:bodyPr/>
        <a:lstStyle/>
        <a:p>
          <a:endParaRPr lang="en-US"/>
        </a:p>
      </dgm:t>
    </dgm:pt>
    <dgm:pt modelId="{37CB4B56-9616-0C41-8148-10AB68E0466F}" type="sibTrans" cxnId="{36E37C89-9EE6-8346-98F5-2D35905D0781}">
      <dgm:prSet/>
      <dgm:spPr/>
      <dgm:t>
        <a:bodyPr/>
        <a:lstStyle/>
        <a:p>
          <a:endParaRPr lang="en-US"/>
        </a:p>
      </dgm:t>
    </dgm:pt>
    <dgm:pt modelId="{30EECB94-6D4D-7543-BA31-0FA25E21BE28}">
      <dgm:prSet phldrT="[Text]"/>
      <dgm:spPr/>
      <dgm:t>
        <a:bodyPr/>
        <a:lstStyle/>
        <a:p>
          <a:r>
            <a:rPr lang="ko-KR" altLang="en-US" dirty="0" smtClean="0"/>
            <a:t>일반 회원</a:t>
          </a:r>
          <a:endParaRPr lang="en-US" dirty="0"/>
        </a:p>
      </dgm:t>
    </dgm:pt>
    <dgm:pt modelId="{5E960244-AEFF-0049-AB07-57A97BC6EEAF}" type="parTrans" cxnId="{5BECB0A0-1BEB-8A45-B27A-0DE9E214517A}">
      <dgm:prSet/>
      <dgm:spPr/>
      <dgm:t>
        <a:bodyPr/>
        <a:lstStyle/>
        <a:p>
          <a:endParaRPr lang="en-US"/>
        </a:p>
      </dgm:t>
    </dgm:pt>
    <dgm:pt modelId="{7104F396-2CDD-474A-89FE-304687D8BDCE}" type="sibTrans" cxnId="{5BECB0A0-1BEB-8A45-B27A-0DE9E214517A}">
      <dgm:prSet/>
      <dgm:spPr/>
      <dgm:t>
        <a:bodyPr/>
        <a:lstStyle/>
        <a:p>
          <a:endParaRPr lang="en-US"/>
        </a:p>
      </dgm:t>
    </dgm:pt>
    <dgm:pt modelId="{C6653587-F9B0-5648-911B-8457E0F1ACE8}">
      <dgm:prSet phldrT="[Text]"/>
      <dgm:spPr/>
      <dgm:t>
        <a:bodyPr/>
        <a:lstStyle/>
        <a:p>
          <a:r>
            <a:rPr lang="ko-KR" altLang="en-US" dirty="0" smtClean="0"/>
            <a:t>카페 관리자</a:t>
          </a:r>
          <a:endParaRPr lang="en-US" dirty="0"/>
        </a:p>
      </dgm:t>
    </dgm:pt>
    <dgm:pt modelId="{9E12D6D4-53AC-E147-9BF6-6A372FE9BB40}" type="parTrans" cxnId="{64CF2833-5551-1B41-B125-3808F9AEC073}">
      <dgm:prSet/>
      <dgm:spPr/>
      <dgm:t>
        <a:bodyPr/>
        <a:lstStyle/>
        <a:p>
          <a:endParaRPr lang="en-US"/>
        </a:p>
      </dgm:t>
    </dgm:pt>
    <dgm:pt modelId="{145EBE35-2511-8444-9CB8-0DCEFF4B2AF2}" type="sibTrans" cxnId="{64CF2833-5551-1B41-B125-3808F9AEC073}">
      <dgm:prSet/>
      <dgm:spPr/>
      <dgm:t>
        <a:bodyPr/>
        <a:lstStyle/>
        <a:p>
          <a:endParaRPr lang="en-US"/>
        </a:p>
      </dgm:t>
    </dgm:pt>
    <dgm:pt modelId="{0CEAF3B9-9652-834E-AD3A-82C75FAC4B01}">
      <dgm:prSet phldrT="[Text]"/>
      <dgm:spPr/>
      <dgm:t>
        <a:bodyPr/>
        <a:lstStyle/>
        <a:p>
          <a:r>
            <a:rPr lang="ko-KR" altLang="en-US" dirty="0" smtClean="0"/>
            <a:t>기관</a:t>
          </a:r>
          <a:endParaRPr lang="en-US" dirty="0"/>
        </a:p>
      </dgm:t>
    </dgm:pt>
    <dgm:pt modelId="{0015E5B2-FAF3-D94E-B3C2-8AF387BF66D7}" type="parTrans" cxnId="{848CEF3E-7DB7-2A4F-9E25-847A0AAE0B96}">
      <dgm:prSet/>
      <dgm:spPr/>
      <dgm:t>
        <a:bodyPr/>
        <a:lstStyle/>
        <a:p>
          <a:endParaRPr lang="en-US"/>
        </a:p>
      </dgm:t>
    </dgm:pt>
    <dgm:pt modelId="{2E21685F-D9EF-0F42-92FA-145012828EEE}" type="sibTrans" cxnId="{848CEF3E-7DB7-2A4F-9E25-847A0AAE0B96}">
      <dgm:prSet/>
      <dgm:spPr/>
      <dgm:t>
        <a:bodyPr/>
        <a:lstStyle/>
        <a:p>
          <a:endParaRPr lang="en-US"/>
        </a:p>
      </dgm:t>
    </dgm:pt>
    <dgm:pt modelId="{9907A1A9-5951-1942-929E-8F43E1F758DC}">
      <dgm:prSet phldrT="[Text]"/>
      <dgm:spPr/>
      <dgm:t>
        <a:bodyPr/>
        <a:lstStyle/>
        <a:p>
          <a:r>
            <a:rPr lang="ko-KR" altLang="en-US" dirty="0" smtClean="0"/>
            <a:t>게시판 이용</a:t>
          </a:r>
          <a:endParaRPr lang="en-US" dirty="0"/>
        </a:p>
      </dgm:t>
    </dgm:pt>
    <dgm:pt modelId="{A78E8A07-43E3-0649-B3E9-6A5CFFD1B1E6}" type="parTrans" cxnId="{88B9FAA0-C6CC-A749-BFC1-58A5FC91B984}">
      <dgm:prSet/>
      <dgm:spPr/>
      <dgm:t>
        <a:bodyPr/>
        <a:lstStyle/>
        <a:p>
          <a:endParaRPr lang="en-US"/>
        </a:p>
      </dgm:t>
    </dgm:pt>
    <dgm:pt modelId="{543A11CB-9A92-194E-9659-1D6D8A5E2D36}" type="sibTrans" cxnId="{88B9FAA0-C6CC-A749-BFC1-58A5FC91B984}">
      <dgm:prSet/>
      <dgm:spPr/>
      <dgm:t>
        <a:bodyPr/>
        <a:lstStyle/>
        <a:p>
          <a:endParaRPr lang="en-US"/>
        </a:p>
      </dgm:t>
    </dgm:pt>
    <dgm:pt modelId="{06E5ADC5-9E08-D64D-9AF2-34B94D23FA79}">
      <dgm:prSet phldrT="[Text]"/>
      <dgm:spPr/>
      <dgm:t>
        <a:bodyPr/>
        <a:lstStyle/>
        <a:p>
          <a:r>
            <a:rPr lang="ko-KR" altLang="en-US" dirty="0" smtClean="0"/>
            <a:t>게시판 생성</a:t>
          </a:r>
          <a:r>
            <a:rPr lang="en-US" altLang="ko-KR" dirty="0" smtClean="0"/>
            <a:t>,</a:t>
          </a:r>
          <a:r>
            <a:rPr lang="ko-KR" altLang="en-US" dirty="0" smtClean="0"/>
            <a:t> 관리</a:t>
          </a:r>
          <a:endParaRPr lang="en-US" dirty="0"/>
        </a:p>
      </dgm:t>
    </dgm:pt>
    <dgm:pt modelId="{D1DC7BC2-1746-7F43-B021-2285D29F8516}" type="parTrans" cxnId="{0216FA9F-B12B-FC46-97F5-22C2EB34CD4C}">
      <dgm:prSet/>
      <dgm:spPr/>
      <dgm:t>
        <a:bodyPr/>
        <a:lstStyle/>
        <a:p>
          <a:endParaRPr lang="en-US"/>
        </a:p>
      </dgm:t>
    </dgm:pt>
    <dgm:pt modelId="{42F69253-9509-7846-AA41-C2EAD0229E19}" type="sibTrans" cxnId="{0216FA9F-B12B-FC46-97F5-22C2EB34CD4C}">
      <dgm:prSet/>
      <dgm:spPr/>
      <dgm:t>
        <a:bodyPr/>
        <a:lstStyle/>
        <a:p>
          <a:endParaRPr lang="en-US"/>
        </a:p>
      </dgm:t>
    </dgm:pt>
    <dgm:pt modelId="{719A57E3-46DA-E547-9F33-089AF2D36E73}">
      <dgm:prSet phldrT="[Text]"/>
      <dgm:spPr/>
      <dgm:t>
        <a:bodyPr/>
        <a:lstStyle/>
        <a:p>
          <a:r>
            <a:rPr lang="ko-KR" altLang="en-US" dirty="0" smtClean="0"/>
            <a:t>출결관리</a:t>
          </a:r>
          <a:r>
            <a:rPr lang="en-US" altLang="ko-KR" dirty="0" smtClean="0"/>
            <a:t>(</a:t>
          </a:r>
          <a:r>
            <a:rPr lang="ko-KR" altLang="en-US" dirty="0" smtClean="0"/>
            <a:t>개인별 현황 체크</a:t>
          </a:r>
          <a:r>
            <a:rPr lang="en-US" altLang="ko-KR" dirty="0" smtClean="0"/>
            <a:t>)</a:t>
          </a:r>
          <a:endParaRPr lang="en-US" dirty="0"/>
        </a:p>
      </dgm:t>
    </dgm:pt>
    <dgm:pt modelId="{C61057DC-30D5-894F-9AAF-F730264296C8}" type="parTrans" cxnId="{705ADB0E-AC1E-CE47-8D4D-9D0D8CA77235}">
      <dgm:prSet/>
      <dgm:spPr/>
      <dgm:t>
        <a:bodyPr/>
        <a:lstStyle/>
        <a:p>
          <a:endParaRPr lang="en-US"/>
        </a:p>
      </dgm:t>
    </dgm:pt>
    <dgm:pt modelId="{C4B701C5-DF3B-354E-B88A-5872D8AA63A0}" type="sibTrans" cxnId="{705ADB0E-AC1E-CE47-8D4D-9D0D8CA77235}">
      <dgm:prSet/>
      <dgm:spPr/>
      <dgm:t>
        <a:bodyPr/>
        <a:lstStyle/>
        <a:p>
          <a:endParaRPr lang="en-US"/>
        </a:p>
      </dgm:t>
    </dgm:pt>
    <dgm:pt modelId="{458631E7-3721-3440-BD9B-D31A0061C26D}">
      <dgm:prSet phldrT="[Text]"/>
      <dgm:spPr/>
      <dgm:t>
        <a:bodyPr/>
        <a:lstStyle/>
        <a:p>
          <a:r>
            <a:rPr lang="ko-KR" altLang="en-US" dirty="0" smtClean="0"/>
            <a:t>소속 카페 관리</a:t>
          </a:r>
          <a:endParaRPr lang="en-US" dirty="0"/>
        </a:p>
      </dgm:t>
    </dgm:pt>
    <dgm:pt modelId="{2E938CAB-E813-724C-8F87-6F70D5BB0F9B}" type="parTrans" cxnId="{6A4DF056-9E0D-7E4E-AC07-FD21F6D6C64A}">
      <dgm:prSet/>
      <dgm:spPr/>
      <dgm:t>
        <a:bodyPr/>
        <a:lstStyle/>
        <a:p>
          <a:endParaRPr lang="en-US"/>
        </a:p>
      </dgm:t>
    </dgm:pt>
    <dgm:pt modelId="{FDD1B467-A6E8-4B44-9A1B-72E6B0A0DCAF}" type="sibTrans" cxnId="{6A4DF056-9E0D-7E4E-AC07-FD21F6D6C64A}">
      <dgm:prSet/>
      <dgm:spPr/>
      <dgm:t>
        <a:bodyPr/>
        <a:lstStyle/>
        <a:p>
          <a:endParaRPr lang="en-US"/>
        </a:p>
      </dgm:t>
    </dgm:pt>
    <dgm:pt modelId="{C26BF7EA-1186-B047-B99E-1F305D8456F0}" type="pres">
      <dgm:prSet presAssocID="{31C88D3F-9C6E-814A-8C19-16359E4D015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8B02A21-3D42-3949-A89F-A00D5885FCCE}" type="pres">
      <dgm:prSet presAssocID="{ECC18612-345B-B745-8285-E1814C445013}" presName="textCenter" presStyleLbl="node1" presStyleIdx="0" presStyleCnt="8" custScaleX="177924" custScaleY="71554" custLinFactNeighborX="3144" custLinFactNeighborY="-7336"/>
      <dgm:spPr/>
      <dgm:t>
        <a:bodyPr/>
        <a:lstStyle/>
        <a:p>
          <a:endParaRPr lang="en-US"/>
        </a:p>
      </dgm:t>
    </dgm:pt>
    <dgm:pt modelId="{57174E6C-027B-704F-9DD7-7275D5AD0703}" type="pres">
      <dgm:prSet presAssocID="{ECC18612-345B-B745-8285-E1814C445013}" presName="cycle_1" presStyleCnt="0"/>
      <dgm:spPr/>
    </dgm:pt>
    <dgm:pt modelId="{F7180576-7F9A-384B-91D3-25780156AE41}" type="pres">
      <dgm:prSet presAssocID="{30EECB94-6D4D-7543-BA31-0FA25E21BE28}" presName="childCenter1" presStyleLbl="node1" presStyleIdx="1" presStyleCnt="8" custScaleX="277832" custScaleY="123385"/>
      <dgm:spPr/>
      <dgm:t>
        <a:bodyPr/>
        <a:lstStyle/>
        <a:p>
          <a:endParaRPr lang="en-US"/>
        </a:p>
      </dgm:t>
    </dgm:pt>
    <dgm:pt modelId="{2A96E0E0-432B-714F-B6F3-F8FB89CE86D9}" type="pres">
      <dgm:prSet presAssocID="{A78E8A07-43E3-0649-B3E9-6A5CFFD1B1E6}" presName="Name141" presStyleLbl="parChTrans1D3" presStyleIdx="0" presStyleCnt="4"/>
      <dgm:spPr/>
      <dgm:t>
        <a:bodyPr/>
        <a:lstStyle/>
        <a:p>
          <a:endParaRPr lang="en-US"/>
        </a:p>
      </dgm:t>
    </dgm:pt>
    <dgm:pt modelId="{E63B26C5-536A-6840-8C46-2C222CDAB12A}" type="pres">
      <dgm:prSet presAssocID="{9907A1A9-5951-1942-929E-8F43E1F758DC}" presName="text1" presStyleLbl="node1" presStyleIdx="2" presStyleCnt="8" custScaleX="387323" custScaleY="129113" custRadScaleRad="95947" custRadScaleInc="-17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29A30-E941-2344-BC2E-113F7B9883B2}" type="pres">
      <dgm:prSet presAssocID="{5E960244-AEFF-0049-AB07-57A97BC6EEAF}" presName="Name144" presStyleLbl="parChTrans1D2" presStyleIdx="0" presStyleCnt="3"/>
      <dgm:spPr/>
      <dgm:t>
        <a:bodyPr/>
        <a:lstStyle/>
        <a:p>
          <a:endParaRPr lang="en-US"/>
        </a:p>
      </dgm:t>
    </dgm:pt>
    <dgm:pt modelId="{13064B5D-328E-364B-8275-2B54DA5DA91B}" type="pres">
      <dgm:prSet presAssocID="{ECC18612-345B-B745-8285-E1814C445013}" presName="cycle_2" presStyleCnt="0"/>
      <dgm:spPr/>
    </dgm:pt>
    <dgm:pt modelId="{359D0F1F-19B5-A841-9AD4-F7682011409C}" type="pres">
      <dgm:prSet presAssocID="{C6653587-F9B0-5648-911B-8457E0F1ACE8}" presName="childCenter2" presStyleLbl="node1" presStyleIdx="3" presStyleCnt="8" custScaleX="209995" custLinFactNeighborX="85124" custLinFactNeighborY="-26939"/>
      <dgm:spPr/>
      <dgm:t>
        <a:bodyPr/>
        <a:lstStyle/>
        <a:p>
          <a:endParaRPr lang="en-US"/>
        </a:p>
      </dgm:t>
    </dgm:pt>
    <dgm:pt modelId="{05905507-16B1-D547-A06E-F8FC0A9C9EA3}" type="pres">
      <dgm:prSet presAssocID="{D1DC7BC2-1746-7F43-B021-2285D29F8516}" presName="Name218" presStyleLbl="parChTrans1D3" presStyleIdx="1" presStyleCnt="4"/>
      <dgm:spPr/>
      <dgm:t>
        <a:bodyPr/>
        <a:lstStyle/>
        <a:p>
          <a:endParaRPr lang="en-US"/>
        </a:p>
      </dgm:t>
    </dgm:pt>
    <dgm:pt modelId="{28AE1C8B-9374-E340-9885-4E5B65B0B2FB}" type="pres">
      <dgm:prSet presAssocID="{06E5ADC5-9E08-D64D-9AF2-34B94D23FA79}" presName="text2" presStyleLbl="node1" presStyleIdx="4" presStyleCnt="8" custScaleX="315363" custRadScaleRad="59998" custRadScaleInc="123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26814-88F7-1C4E-8509-C95EC6CC7E34}" type="pres">
      <dgm:prSet presAssocID="{C61057DC-30D5-894F-9AAF-F730264296C8}" presName="Name218" presStyleLbl="parChTrans1D3" presStyleIdx="2" presStyleCnt="4"/>
      <dgm:spPr/>
      <dgm:t>
        <a:bodyPr/>
        <a:lstStyle/>
        <a:p>
          <a:endParaRPr lang="en-US"/>
        </a:p>
      </dgm:t>
    </dgm:pt>
    <dgm:pt modelId="{92B57913-C57B-5846-8E7F-66DAD50281BB}" type="pres">
      <dgm:prSet presAssocID="{719A57E3-46DA-E547-9F33-089AF2D36E73}" presName="text2" presStyleLbl="node1" presStyleIdx="5" presStyleCnt="8" custScaleX="335076" custRadScaleRad="191202" custRadScaleInc="-64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46931-41C9-D34D-937E-C9EC90421DCC}" type="pres">
      <dgm:prSet presAssocID="{9E12D6D4-53AC-E147-9BF6-6A372FE9BB40}" presName="Name221" presStyleLbl="parChTrans1D2" presStyleIdx="1" presStyleCnt="3"/>
      <dgm:spPr/>
      <dgm:t>
        <a:bodyPr/>
        <a:lstStyle/>
        <a:p>
          <a:endParaRPr lang="en-US"/>
        </a:p>
      </dgm:t>
    </dgm:pt>
    <dgm:pt modelId="{328492F8-37DB-2A43-9E20-128F40DA48F3}" type="pres">
      <dgm:prSet presAssocID="{ECC18612-345B-B745-8285-E1814C445013}" presName="cycle_3" presStyleCnt="0"/>
      <dgm:spPr/>
    </dgm:pt>
    <dgm:pt modelId="{67B28C4A-BC7B-554E-949B-0E6163DC93DB}" type="pres">
      <dgm:prSet presAssocID="{0CEAF3B9-9652-834E-AD3A-82C75FAC4B01}" presName="childCenter3" presStyleLbl="node1" presStyleIdx="6" presStyleCnt="8" custScaleX="352442" custLinFactNeighborX="-70987" custLinFactNeighborY="-18047"/>
      <dgm:spPr/>
      <dgm:t>
        <a:bodyPr/>
        <a:lstStyle/>
        <a:p>
          <a:endParaRPr lang="en-US"/>
        </a:p>
      </dgm:t>
    </dgm:pt>
    <dgm:pt modelId="{0B587500-C0B9-8149-8085-72B033EC1CAE}" type="pres">
      <dgm:prSet presAssocID="{2E938CAB-E813-724C-8F87-6F70D5BB0F9B}" presName="Name285" presStyleLbl="parChTrans1D3" presStyleIdx="3" presStyleCnt="4"/>
      <dgm:spPr/>
      <dgm:t>
        <a:bodyPr/>
        <a:lstStyle/>
        <a:p>
          <a:endParaRPr lang="en-US"/>
        </a:p>
      </dgm:t>
    </dgm:pt>
    <dgm:pt modelId="{CF744CE9-CBE0-2C47-A69C-F1BE25AA6B3F}" type="pres">
      <dgm:prSet presAssocID="{458631E7-3721-3440-BD9B-D31A0061C26D}" presName="text3" presStyleLbl="node1" presStyleIdx="7" presStyleCnt="8" custRadScaleRad="138174" custRadScaleInc="-13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B8ECF-06C6-4045-9272-EC0E2D576F29}" type="pres">
      <dgm:prSet presAssocID="{0015E5B2-FAF3-D94E-B3C2-8AF387BF66D7}" presName="Name288" presStyleLbl="parChTrans1D2" presStyleIdx="2" presStyleCnt="3"/>
      <dgm:spPr/>
      <dgm:t>
        <a:bodyPr/>
        <a:lstStyle/>
        <a:p>
          <a:endParaRPr lang="en-US"/>
        </a:p>
      </dgm:t>
    </dgm:pt>
  </dgm:ptLst>
  <dgm:cxnLst>
    <dgm:cxn modelId="{0D496749-8073-A548-8A20-9E99C5062956}" type="presOf" srcId="{5E960244-AEFF-0049-AB07-57A97BC6EEAF}" destId="{68A29A30-E941-2344-BC2E-113F7B9883B2}" srcOrd="0" destOrd="0" presId="urn:microsoft.com/office/officeart/2008/layout/RadialCluster"/>
    <dgm:cxn modelId="{CA4BFBD0-8568-944D-92D1-A2DEED478461}" type="presOf" srcId="{0015E5B2-FAF3-D94E-B3C2-8AF387BF66D7}" destId="{92AB8ECF-06C6-4045-9272-EC0E2D576F29}" srcOrd="0" destOrd="0" presId="urn:microsoft.com/office/officeart/2008/layout/RadialCluster"/>
    <dgm:cxn modelId="{BBACF5C5-9C91-7F4E-80D3-37BBF9A2B111}" type="presOf" srcId="{C61057DC-30D5-894F-9AAF-F730264296C8}" destId="{B8F26814-88F7-1C4E-8509-C95EC6CC7E34}" srcOrd="0" destOrd="0" presId="urn:microsoft.com/office/officeart/2008/layout/RadialCluster"/>
    <dgm:cxn modelId="{74D701D4-128D-594B-9F9B-79CC09D2D40D}" type="presOf" srcId="{06E5ADC5-9E08-D64D-9AF2-34B94D23FA79}" destId="{28AE1C8B-9374-E340-9885-4E5B65B0B2FB}" srcOrd="0" destOrd="0" presId="urn:microsoft.com/office/officeart/2008/layout/RadialCluster"/>
    <dgm:cxn modelId="{35C7DD31-D22C-9E49-BD1E-0B2CB65A6D17}" type="presOf" srcId="{31C88D3F-9C6E-814A-8C19-16359E4D0153}" destId="{C26BF7EA-1186-B047-B99E-1F305D8456F0}" srcOrd="0" destOrd="0" presId="urn:microsoft.com/office/officeart/2008/layout/RadialCluster"/>
    <dgm:cxn modelId="{C327CB3B-76C3-784E-A6E4-C1D5E82B39DF}" type="presOf" srcId="{9907A1A9-5951-1942-929E-8F43E1F758DC}" destId="{E63B26C5-536A-6840-8C46-2C222CDAB12A}" srcOrd="0" destOrd="0" presId="urn:microsoft.com/office/officeart/2008/layout/RadialCluster"/>
    <dgm:cxn modelId="{88B9FAA0-C6CC-A749-BFC1-58A5FC91B984}" srcId="{30EECB94-6D4D-7543-BA31-0FA25E21BE28}" destId="{9907A1A9-5951-1942-929E-8F43E1F758DC}" srcOrd="0" destOrd="0" parTransId="{A78E8A07-43E3-0649-B3E9-6A5CFFD1B1E6}" sibTransId="{543A11CB-9A92-194E-9659-1D6D8A5E2D36}"/>
    <dgm:cxn modelId="{0EA8E1FA-2D58-DB45-986B-A8FDFA91DE46}" type="presOf" srcId="{A78E8A07-43E3-0649-B3E9-6A5CFFD1B1E6}" destId="{2A96E0E0-432B-714F-B6F3-F8FB89CE86D9}" srcOrd="0" destOrd="0" presId="urn:microsoft.com/office/officeart/2008/layout/RadialCluster"/>
    <dgm:cxn modelId="{DFE9C524-4F05-0740-AD94-DD75F63E068F}" type="presOf" srcId="{0CEAF3B9-9652-834E-AD3A-82C75FAC4B01}" destId="{67B28C4A-BC7B-554E-949B-0E6163DC93DB}" srcOrd="0" destOrd="0" presId="urn:microsoft.com/office/officeart/2008/layout/RadialCluster"/>
    <dgm:cxn modelId="{58DFA334-8EE1-5F40-ADC2-864473728385}" type="presOf" srcId="{719A57E3-46DA-E547-9F33-089AF2D36E73}" destId="{92B57913-C57B-5846-8E7F-66DAD50281BB}" srcOrd="0" destOrd="0" presId="urn:microsoft.com/office/officeart/2008/layout/RadialCluster"/>
    <dgm:cxn modelId="{0216FA9F-B12B-FC46-97F5-22C2EB34CD4C}" srcId="{C6653587-F9B0-5648-911B-8457E0F1ACE8}" destId="{06E5ADC5-9E08-D64D-9AF2-34B94D23FA79}" srcOrd="0" destOrd="0" parTransId="{D1DC7BC2-1746-7F43-B021-2285D29F8516}" sibTransId="{42F69253-9509-7846-AA41-C2EAD0229E19}"/>
    <dgm:cxn modelId="{958EEF90-7475-9B4E-82AC-304036167C00}" type="presOf" srcId="{2E938CAB-E813-724C-8F87-6F70D5BB0F9B}" destId="{0B587500-C0B9-8149-8085-72B033EC1CAE}" srcOrd="0" destOrd="0" presId="urn:microsoft.com/office/officeart/2008/layout/RadialCluster"/>
    <dgm:cxn modelId="{36E37C89-9EE6-8346-98F5-2D35905D0781}" srcId="{31C88D3F-9C6E-814A-8C19-16359E4D0153}" destId="{ECC18612-345B-B745-8285-E1814C445013}" srcOrd="0" destOrd="0" parTransId="{288592C3-1DB1-C44A-B24D-84EAAACD1E05}" sibTransId="{37CB4B56-9616-0C41-8148-10AB68E0466F}"/>
    <dgm:cxn modelId="{2E478C2E-8F97-4444-B251-5A616033CE74}" type="presOf" srcId="{458631E7-3721-3440-BD9B-D31A0061C26D}" destId="{CF744CE9-CBE0-2C47-A69C-F1BE25AA6B3F}" srcOrd="0" destOrd="0" presId="urn:microsoft.com/office/officeart/2008/layout/RadialCluster"/>
    <dgm:cxn modelId="{1D312E8B-729F-0841-8A95-40306F734949}" type="presOf" srcId="{D1DC7BC2-1746-7F43-B021-2285D29F8516}" destId="{05905507-16B1-D547-A06E-F8FC0A9C9EA3}" srcOrd="0" destOrd="0" presId="urn:microsoft.com/office/officeart/2008/layout/RadialCluster"/>
    <dgm:cxn modelId="{7B723CA3-5681-D746-8168-EFDDA058B1ED}" type="presOf" srcId="{9E12D6D4-53AC-E147-9BF6-6A372FE9BB40}" destId="{2EB46931-41C9-D34D-937E-C9EC90421DCC}" srcOrd="0" destOrd="0" presId="urn:microsoft.com/office/officeart/2008/layout/RadialCluster"/>
    <dgm:cxn modelId="{3A1DBFED-0B44-B547-B501-9915CEF5BFDF}" type="presOf" srcId="{C6653587-F9B0-5648-911B-8457E0F1ACE8}" destId="{359D0F1F-19B5-A841-9AD4-F7682011409C}" srcOrd="0" destOrd="0" presId="urn:microsoft.com/office/officeart/2008/layout/RadialCluster"/>
    <dgm:cxn modelId="{848CEF3E-7DB7-2A4F-9E25-847A0AAE0B96}" srcId="{ECC18612-345B-B745-8285-E1814C445013}" destId="{0CEAF3B9-9652-834E-AD3A-82C75FAC4B01}" srcOrd="2" destOrd="0" parTransId="{0015E5B2-FAF3-D94E-B3C2-8AF387BF66D7}" sibTransId="{2E21685F-D9EF-0F42-92FA-145012828EEE}"/>
    <dgm:cxn modelId="{6A4DF056-9E0D-7E4E-AC07-FD21F6D6C64A}" srcId="{0CEAF3B9-9652-834E-AD3A-82C75FAC4B01}" destId="{458631E7-3721-3440-BD9B-D31A0061C26D}" srcOrd="0" destOrd="0" parTransId="{2E938CAB-E813-724C-8F87-6F70D5BB0F9B}" sibTransId="{FDD1B467-A6E8-4B44-9A1B-72E6B0A0DCAF}"/>
    <dgm:cxn modelId="{539B8E71-3054-AD41-92D2-37E944AF875E}" type="presOf" srcId="{ECC18612-345B-B745-8285-E1814C445013}" destId="{58B02A21-3D42-3949-A89F-A00D5885FCCE}" srcOrd="0" destOrd="0" presId="urn:microsoft.com/office/officeart/2008/layout/RadialCluster"/>
    <dgm:cxn modelId="{64CF2833-5551-1B41-B125-3808F9AEC073}" srcId="{ECC18612-345B-B745-8285-E1814C445013}" destId="{C6653587-F9B0-5648-911B-8457E0F1ACE8}" srcOrd="1" destOrd="0" parTransId="{9E12D6D4-53AC-E147-9BF6-6A372FE9BB40}" sibTransId="{145EBE35-2511-8444-9CB8-0DCEFF4B2AF2}"/>
    <dgm:cxn modelId="{0331C43B-669C-C943-B560-B85A8972F241}" type="presOf" srcId="{30EECB94-6D4D-7543-BA31-0FA25E21BE28}" destId="{F7180576-7F9A-384B-91D3-25780156AE41}" srcOrd="0" destOrd="0" presId="urn:microsoft.com/office/officeart/2008/layout/RadialCluster"/>
    <dgm:cxn modelId="{5BECB0A0-1BEB-8A45-B27A-0DE9E214517A}" srcId="{ECC18612-345B-B745-8285-E1814C445013}" destId="{30EECB94-6D4D-7543-BA31-0FA25E21BE28}" srcOrd="0" destOrd="0" parTransId="{5E960244-AEFF-0049-AB07-57A97BC6EEAF}" sibTransId="{7104F396-2CDD-474A-89FE-304687D8BDCE}"/>
    <dgm:cxn modelId="{705ADB0E-AC1E-CE47-8D4D-9D0D8CA77235}" srcId="{C6653587-F9B0-5648-911B-8457E0F1ACE8}" destId="{719A57E3-46DA-E547-9F33-089AF2D36E73}" srcOrd="1" destOrd="0" parTransId="{C61057DC-30D5-894F-9AAF-F730264296C8}" sibTransId="{C4B701C5-DF3B-354E-B88A-5872D8AA63A0}"/>
    <dgm:cxn modelId="{A0B58801-B129-594A-9BD0-A8FA69CDA1DF}" type="presParOf" srcId="{C26BF7EA-1186-B047-B99E-1F305D8456F0}" destId="{58B02A21-3D42-3949-A89F-A00D5885FCCE}" srcOrd="0" destOrd="0" presId="urn:microsoft.com/office/officeart/2008/layout/RadialCluster"/>
    <dgm:cxn modelId="{9A18BDC1-8AA1-9C42-9010-B5AEB1C780B1}" type="presParOf" srcId="{C26BF7EA-1186-B047-B99E-1F305D8456F0}" destId="{57174E6C-027B-704F-9DD7-7275D5AD0703}" srcOrd="1" destOrd="0" presId="urn:microsoft.com/office/officeart/2008/layout/RadialCluster"/>
    <dgm:cxn modelId="{FC87FFDE-1731-5948-8287-65FC09CC3424}" type="presParOf" srcId="{57174E6C-027B-704F-9DD7-7275D5AD0703}" destId="{F7180576-7F9A-384B-91D3-25780156AE41}" srcOrd="0" destOrd="0" presId="urn:microsoft.com/office/officeart/2008/layout/RadialCluster"/>
    <dgm:cxn modelId="{9B87A07B-A8A8-764B-B53C-16586E67BC5F}" type="presParOf" srcId="{57174E6C-027B-704F-9DD7-7275D5AD0703}" destId="{2A96E0E0-432B-714F-B6F3-F8FB89CE86D9}" srcOrd="1" destOrd="0" presId="urn:microsoft.com/office/officeart/2008/layout/RadialCluster"/>
    <dgm:cxn modelId="{4B717D3F-2E08-5343-B9F7-FB92659C5FCD}" type="presParOf" srcId="{57174E6C-027B-704F-9DD7-7275D5AD0703}" destId="{E63B26C5-536A-6840-8C46-2C222CDAB12A}" srcOrd="2" destOrd="0" presId="urn:microsoft.com/office/officeart/2008/layout/RadialCluster"/>
    <dgm:cxn modelId="{A21D20B2-BC05-1A43-8F01-2159B5DAC6F5}" type="presParOf" srcId="{C26BF7EA-1186-B047-B99E-1F305D8456F0}" destId="{68A29A30-E941-2344-BC2E-113F7B9883B2}" srcOrd="2" destOrd="0" presId="urn:microsoft.com/office/officeart/2008/layout/RadialCluster"/>
    <dgm:cxn modelId="{BE858056-F970-DB4A-87B2-D432E1D8F555}" type="presParOf" srcId="{C26BF7EA-1186-B047-B99E-1F305D8456F0}" destId="{13064B5D-328E-364B-8275-2B54DA5DA91B}" srcOrd="3" destOrd="0" presId="urn:microsoft.com/office/officeart/2008/layout/RadialCluster"/>
    <dgm:cxn modelId="{FEED6505-4586-A945-9EE8-864878AE9230}" type="presParOf" srcId="{13064B5D-328E-364B-8275-2B54DA5DA91B}" destId="{359D0F1F-19B5-A841-9AD4-F7682011409C}" srcOrd="0" destOrd="0" presId="urn:microsoft.com/office/officeart/2008/layout/RadialCluster"/>
    <dgm:cxn modelId="{B4FC6BE9-2C68-E04E-8736-4FB0CE99A30B}" type="presParOf" srcId="{13064B5D-328E-364B-8275-2B54DA5DA91B}" destId="{05905507-16B1-D547-A06E-F8FC0A9C9EA3}" srcOrd="1" destOrd="0" presId="urn:microsoft.com/office/officeart/2008/layout/RadialCluster"/>
    <dgm:cxn modelId="{3A86F94F-6194-D045-8F32-4CB69D117A21}" type="presParOf" srcId="{13064B5D-328E-364B-8275-2B54DA5DA91B}" destId="{28AE1C8B-9374-E340-9885-4E5B65B0B2FB}" srcOrd="2" destOrd="0" presId="urn:microsoft.com/office/officeart/2008/layout/RadialCluster"/>
    <dgm:cxn modelId="{E15E8A55-4B59-9743-861A-04AB49F5F3DD}" type="presParOf" srcId="{13064B5D-328E-364B-8275-2B54DA5DA91B}" destId="{B8F26814-88F7-1C4E-8509-C95EC6CC7E34}" srcOrd="3" destOrd="0" presId="urn:microsoft.com/office/officeart/2008/layout/RadialCluster"/>
    <dgm:cxn modelId="{61213969-92E1-8649-9EF4-0BAC4CD74A01}" type="presParOf" srcId="{13064B5D-328E-364B-8275-2B54DA5DA91B}" destId="{92B57913-C57B-5846-8E7F-66DAD50281BB}" srcOrd="4" destOrd="0" presId="urn:microsoft.com/office/officeart/2008/layout/RadialCluster"/>
    <dgm:cxn modelId="{895F721F-211E-F849-B70F-1BA727B4A583}" type="presParOf" srcId="{C26BF7EA-1186-B047-B99E-1F305D8456F0}" destId="{2EB46931-41C9-D34D-937E-C9EC90421DCC}" srcOrd="4" destOrd="0" presId="urn:microsoft.com/office/officeart/2008/layout/RadialCluster"/>
    <dgm:cxn modelId="{07000DA9-D5F4-2C4E-B435-3583257E4265}" type="presParOf" srcId="{C26BF7EA-1186-B047-B99E-1F305D8456F0}" destId="{328492F8-37DB-2A43-9E20-128F40DA48F3}" srcOrd="5" destOrd="0" presId="urn:microsoft.com/office/officeart/2008/layout/RadialCluster"/>
    <dgm:cxn modelId="{CA469ACD-1DDB-954A-AA50-0D25A1A84AA2}" type="presParOf" srcId="{328492F8-37DB-2A43-9E20-128F40DA48F3}" destId="{67B28C4A-BC7B-554E-949B-0E6163DC93DB}" srcOrd="0" destOrd="0" presId="urn:microsoft.com/office/officeart/2008/layout/RadialCluster"/>
    <dgm:cxn modelId="{F6EA80F4-EF60-CE4F-8A29-EBFB6160A364}" type="presParOf" srcId="{328492F8-37DB-2A43-9E20-128F40DA48F3}" destId="{0B587500-C0B9-8149-8085-72B033EC1CAE}" srcOrd="1" destOrd="0" presId="urn:microsoft.com/office/officeart/2008/layout/RadialCluster"/>
    <dgm:cxn modelId="{FF0F873C-AB04-A949-8E8D-6C83B4E43A54}" type="presParOf" srcId="{328492F8-37DB-2A43-9E20-128F40DA48F3}" destId="{CF744CE9-CBE0-2C47-A69C-F1BE25AA6B3F}" srcOrd="2" destOrd="0" presId="urn:microsoft.com/office/officeart/2008/layout/RadialCluster"/>
    <dgm:cxn modelId="{766EF055-D874-C240-902B-5171EE2DEE7F}" type="presParOf" srcId="{C26BF7EA-1186-B047-B99E-1F305D8456F0}" destId="{92AB8ECF-06C6-4045-9272-EC0E2D576F29}" srcOrd="6" destOrd="0" presId="urn:microsoft.com/office/officeart/2008/layout/RadialCluster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88B64-C0BF-AD4D-B33D-594DDFFA47A8}" type="doc">
      <dgm:prSet loTypeId="urn:microsoft.com/office/officeart/2008/layout/BendingPictureCaptionList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8F6EDC5-33FD-C741-8A91-83AC6EE3780F}">
      <dgm:prSet phldrT="[Text]"/>
      <dgm:spPr/>
      <dgm:t>
        <a:bodyPr/>
        <a:lstStyle/>
        <a:p>
          <a:r>
            <a:rPr lang="en-US" dirty="0" err="1" smtClean="0"/>
            <a:t>css</a:t>
          </a:r>
          <a:r>
            <a:rPr lang="en-US" dirty="0" smtClean="0"/>
            <a:t>, html, </a:t>
          </a:r>
          <a:r>
            <a:rPr lang="en-US" dirty="0" err="1" smtClean="0"/>
            <a:t>javascript</a:t>
          </a:r>
          <a:endParaRPr lang="en-US" dirty="0"/>
        </a:p>
      </dgm:t>
    </dgm:pt>
    <dgm:pt modelId="{8AC4A42B-95D7-3B44-BC84-A8699BCF4486}" type="parTrans" cxnId="{92FD3125-09DF-084C-9F89-9E9410324EA2}">
      <dgm:prSet/>
      <dgm:spPr/>
      <dgm:t>
        <a:bodyPr/>
        <a:lstStyle/>
        <a:p>
          <a:endParaRPr lang="en-US"/>
        </a:p>
      </dgm:t>
    </dgm:pt>
    <dgm:pt modelId="{7644D78B-EB7D-6540-88AA-E44761E7B417}" type="sibTrans" cxnId="{92FD3125-09DF-084C-9F89-9E9410324EA2}">
      <dgm:prSet/>
      <dgm:spPr/>
      <dgm:t>
        <a:bodyPr/>
        <a:lstStyle/>
        <a:p>
          <a:endParaRPr lang="en-US"/>
        </a:p>
      </dgm:t>
    </dgm:pt>
    <dgm:pt modelId="{4B883D78-B249-3543-B0AD-6975FF2CEEA0}">
      <dgm:prSet phldrT="[Text]"/>
      <dgm:spPr/>
      <dgm:t>
        <a:bodyPr/>
        <a:lstStyle/>
        <a:p>
          <a:r>
            <a:rPr lang="en-US" dirty="0" smtClean="0"/>
            <a:t>Android 4.1 </a:t>
          </a:r>
          <a:r>
            <a:rPr lang="en-US" dirty="0" err="1" smtClean="0"/>
            <a:t>phonegap</a:t>
          </a:r>
          <a:endParaRPr lang="en-US" dirty="0"/>
        </a:p>
      </dgm:t>
    </dgm:pt>
    <dgm:pt modelId="{E8F79759-1FCC-AD4A-BB05-0E71F7DBDBCF}" type="parTrans" cxnId="{BEBAA577-2B44-9B4A-926F-FF43557B005C}">
      <dgm:prSet/>
      <dgm:spPr/>
      <dgm:t>
        <a:bodyPr/>
        <a:lstStyle/>
        <a:p>
          <a:endParaRPr lang="en-US"/>
        </a:p>
      </dgm:t>
    </dgm:pt>
    <dgm:pt modelId="{E3E61862-F437-8A4C-8B0E-849AB1760B96}" type="sibTrans" cxnId="{BEBAA577-2B44-9B4A-926F-FF43557B005C}">
      <dgm:prSet/>
      <dgm:spPr/>
      <dgm:t>
        <a:bodyPr/>
        <a:lstStyle/>
        <a:p>
          <a:endParaRPr lang="en-US"/>
        </a:p>
      </dgm:t>
    </dgm:pt>
    <dgm:pt modelId="{1D990B17-C81A-A043-9696-A4EBC86A14C8}">
      <dgm:prSet phldrT="[Text]"/>
      <dgm:spPr/>
      <dgm:t>
        <a:bodyPr/>
        <a:lstStyle/>
        <a:p>
          <a:r>
            <a:rPr lang="en-US" dirty="0" smtClean="0"/>
            <a:t>Oracle 11g</a:t>
          </a:r>
          <a:endParaRPr lang="en-US" dirty="0"/>
        </a:p>
      </dgm:t>
    </dgm:pt>
    <dgm:pt modelId="{CBADF73F-E826-4844-A8EE-239AEA00263A}" type="parTrans" cxnId="{6B67315D-6A2C-6E49-9891-F31965166871}">
      <dgm:prSet/>
      <dgm:spPr/>
      <dgm:t>
        <a:bodyPr/>
        <a:lstStyle/>
        <a:p>
          <a:endParaRPr lang="en-US"/>
        </a:p>
      </dgm:t>
    </dgm:pt>
    <dgm:pt modelId="{08AC80BB-B52E-F04E-8BD7-72E6A0A1CF73}" type="sibTrans" cxnId="{6B67315D-6A2C-6E49-9891-F31965166871}">
      <dgm:prSet/>
      <dgm:spPr/>
      <dgm:t>
        <a:bodyPr/>
        <a:lstStyle/>
        <a:p>
          <a:endParaRPr lang="en-US"/>
        </a:p>
      </dgm:t>
    </dgm:pt>
    <dgm:pt modelId="{C426BC5B-4EDB-BF48-B64E-27A020B7EB41}" type="pres">
      <dgm:prSet presAssocID="{CB988B64-C0BF-AD4D-B33D-594DDFFA47A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B5F361-16B3-B045-AB16-A6513E7E3539}" type="pres">
      <dgm:prSet presAssocID="{F8F6EDC5-33FD-C741-8A91-83AC6EE3780F}" presName="composite" presStyleCnt="0"/>
      <dgm:spPr/>
    </dgm:pt>
    <dgm:pt modelId="{852131ED-E116-7349-B86C-54BD7F0F0408}" type="pres">
      <dgm:prSet presAssocID="{F8F6EDC5-33FD-C741-8A91-83AC6EE3780F}" presName="rect1" presStyleLbl="bgImgPlace1" presStyleIdx="0" presStyleCnt="3" custLinFactNeighborY="474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1749E485-229E-3A49-BEEE-F8B72261C38B}" type="pres">
      <dgm:prSet presAssocID="{F8F6EDC5-33FD-C741-8A91-83AC6EE3780F}" presName="wedgeRectCallout1" presStyleLbl="node1" presStyleIdx="0" presStyleCnt="3" custLinFactNeighborX="-1976" custLinFactNeighborY="65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37565-8085-004F-90B0-0B469514C64C}" type="pres">
      <dgm:prSet presAssocID="{7644D78B-EB7D-6540-88AA-E44761E7B417}" presName="sibTrans" presStyleCnt="0"/>
      <dgm:spPr/>
    </dgm:pt>
    <dgm:pt modelId="{AD43388B-152D-984C-91F7-1A0BD93F3620}" type="pres">
      <dgm:prSet presAssocID="{4B883D78-B249-3543-B0AD-6975FF2CEEA0}" presName="composite" presStyleCnt="0"/>
      <dgm:spPr/>
    </dgm:pt>
    <dgm:pt modelId="{2FED97EC-F3B8-5946-809C-50E2C8DD904D}" type="pres">
      <dgm:prSet presAssocID="{4B883D78-B249-3543-B0AD-6975FF2CEEA0}" presName="rect1" presStyleLbl="bgImgPlace1" presStyleIdx="1" presStyleCnt="3" custLinFactNeighborX="2279" custLinFactNeighborY="-1089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66252F09-C922-D84D-8314-C9E40D55E253}" type="pres">
      <dgm:prSet presAssocID="{4B883D78-B249-3543-B0AD-6975FF2CEEA0}" presName="wedgeRectCallout1" presStyleLbl="node1" presStyleIdx="1" presStyleCnt="3" custLinFactNeighborX="-1186" custLinFactNeighborY="50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4DBD2-145C-1B4B-900C-4A19AA9007BF}" type="pres">
      <dgm:prSet presAssocID="{E3E61862-F437-8A4C-8B0E-849AB1760B96}" presName="sibTrans" presStyleCnt="0"/>
      <dgm:spPr/>
    </dgm:pt>
    <dgm:pt modelId="{C2C23A85-6062-1144-BE36-921385DE9C68}" type="pres">
      <dgm:prSet presAssocID="{1D990B17-C81A-A043-9696-A4EBC86A14C8}" presName="composite" presStyleCnt="0"/>
      <dgm:spPr/>
    </dgm:pt>
    <dgm:pt modelId="{9424CC99-CF07-4A42-949F-2E4252926C12}" type="pres">
      <dgm:prSet presAssocID="{1D990B17-C81A-A043-9696-A4EBC86A14C8}" presName="rect1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64571F2C-117B-F040-BB1E-ED139A332998}" type="pres">
      <dgm:prSet presAssocID="{1D990B17-C81A-A043-9696-A4EBC86A14C8}" presName="wedgeRectCallout1" presStyleLbl="node1" presStyleIdx="2" presStyleCnt="3" custLinFactNeighborX="-791" custLinFactNeighborY="565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67315D-6A2C-6E49-9891-F31965166871}" srcId="{CB988B64-C0BF-AD4D-B33D-594DDFFA47A8}" destId="{1D990B17-C81A-A043-9696-A4EBC86A14C8}" srcOrd="2" destOrd="0" parTransId="{CBADF73F-E826-4844-A8EE-239AEA00263A}" sibTransId="{08AC80BB-B52E-F04E-8BD7-72E6A0A1CF73}"/>
    <dgm:cxn modelId="{E25B3620-A05B-1C4F-9034-0677CF238C94}" type="presOf" srcId="{4B883D78-B249-3543-B0AD-6975FF2CEEA0}" destId="{66252F09-C922-D84D-8314-C9E40D55E253}" srcOrd="0" destOrd="0" presId="urn:microsoft.com/office/officeart/2008/layout/BendingPictureCaptionList"/>
    <dgm:cxn modelId="{7AC3C09D-9107-C544-9245-AAEBC97D73FA}" type="presOf" srcId="{CB988B64-C0BF-AD4D-B33D-594DDFFA47A8}" destId="{C426BC5B-4EDB-BF48-B64E-27A020B7EB41}" srcOrd="0" destOrd="0" presId="urn:microsoft.com/office/officeart/2008/layout/BendingPictureCaptionList"/>
    <dgm:cxn modelId="{92FD3125-09DF-084C-9F89-9E9410324EA2}" srcId="{CB988B64-C0BF-AD4D-B33D-594DDFFA47A8}" destId="{F8F6EDC5-33FD-C741-8A91-83AC6EE3780F}" srcOrd="0" destOrd="0" parTransId="{8AC4A42B-95D7-3B44-BC84-A8699BCF4486}" sibTransId="{7644D78B-EB7D-6540-88AA-E44761E7B417}"/>
    <dgm:cxn modelId="{BEBAA577-2B44-9B4A-926F-FF43557B005C}" srcId="{CB988B64-C0BF-AD4D-B33D-594DDFFA47A8}" destId="{4B883D78-B249-3543-B0AD-6975FF2CEEA0}" srcOrd="1" destOrd="0" parTransId="{E8F79759-1FCC-AD4A-BB05-0E71F7DBDBCF}" sibTransId="{E3E61862-F437-8A4C-8B0E-849AB1760B96}"/>
    <dgm:cxn modelId="{FE6A8878-87E1-F94E-93A2-EBB292BFD233}" type="presOf" srcId="{1D990B17-C81A-A043-9696-A4EBC86A14C8}" destId="{64571F2C-117B-F040-BB1E-ED139A332998}" srcOrd="0" destOrd="0" presId="urn:microsoft.com/office/officeart/2008/layout/BendingPictureCaptionList"/>
    <dgm:cxn modelId="{5EEFF121-9764-E34B-AA95-D0FF4EADBFD5}" type="presOf" srcId="{F8F6EDC5-33FD-C741-8A91-83AC6EE3780F}" destId="{1749E485-229E-3A49-BEEE-F8B72261C38B}" srcOrd="0" destOrd="0" presId="urn:microsoft.com/office/officeart/2008/layout/BendingPictureCaptionList"/>
    <dgm:cxn modelId="{CF7D012B-34EA-F143-BA1E-E825354D4FCB}" type="presParOf" srcId="{C426BC5B-4EDB-BF48-B64E-27A020B7EB41}" destId="{F9B5F361-16B3-B045-AB16-A6513E7E3539}" srcOrd="0" destOrd="0" presId="urn:microsoft.com/office/officeart/2008/layout/BendingPictureCaptionList"/>
    <dgm:cxn modelId="{B9620EB7-EBC9-B044-B0A9-83D374F86641}" type="presParOf" srcId="{F9B5F361-16B3-B045-AB16-A6513E7E3539}" destId="{852131ED-E116-7349-B86C-54BD7F0F0408}" srcOrd="0" destOrd="0" presId="urn:microsoft.com/office/officeart/2008/layout/BendingPictureCaptionList"/>
    <dgm:cxn modelId="{1FEE51B1-7757-3F42-A09C-96555EC65800}" type="presParOf" srcId="{F9B5F361-16B3-B045-AB16-A6513E7E3539}" destId="{1749E485-229E-3A49-BEEE-F8B72261C38B}" srcOrd="1" destOrd="0" presId="urn:microsoft.com/office/officeart/2008/layout/BendingPictureCaptionList"/>
    <dgm:cxn modelId="{924800B1-C370-D24A-B9F5-577871B9AA4D}" type="presParOf" srcId="{C426BC5B-4EDB-BF48-B64E-27A020B7EB41}" destId="{FDA37565-8085-004F-90B0-0B469514C64C}" srcOrd="1" destOrd="0" presId="urn:microsoft.com/office/officeart/2008/layout/BendingPictureCaptionList"/>
    <dgm:cxn modelId="{17E087A7-C654-EE4F-962B-161D56C60D22}" type="presParOf" srcId="{C426BC5B-4EDB-BF48-B64E-27A020B7EB41}" destId="{AD43388B-152D-984C-91F7-1A0BD93F3620}" srcOrd="2" destOrd="0" presId="urn:microsoft.com/office/officeart/2008/layout/BendingPictureCaptionList"/>
    <dgm:cxn modelId="{CEB91A9E-7090-5645-A302-0133E5911AB8}" type="presParOf" srcId="{AD43388B-152D-984C-91F7-1A0BD93F3620}" destId="{2FED97EC-F3B8-5946-809C-50E2C8DD904D}" srcOrd="0" destOrd="0" presId="urn:microsoft.com/office/officeart/2008/layout/BendingPictureCaptionList"/>
    <dgm:cxn modelId="{F90D1364-E4B7-7848-B2D9-19B6B27D25A3}" type="presParOf" srcId="{AD43388B-152D-984C-91F7-1A0BD93F3620}" destId="{66252F09-C922-D84D-8314-C9E40D55E253}" srcOrd="1" destOrd="0" presId="urn:microsoft.com/office/officeart/2008/layout/BendingPictureCaptionList"/>
    <dgm:cxn modelId="{E2AFAA64-DDA2-5E41-A25E-2FA25E4FA029}" type="presParOf" srcId="{C426BC5B-4EDB-BF48-B64E-27A020B7EB41}" destId="{1624DBD2-145C-1B4B-900C-4A19AA9007BF}" srcOrd="3" destOrd="0" presId="urn:microsoft.com/office/officeart/2008/layout/BendingPictureCaptionList"/>
    <dgm:cxn modelId="{43DBD98D-BAAF-5F44-AC20-92247BD9C10B}" type="presParOf" srcId="{C426BC5B-4EDB-BF48-B64E-27A020B7EB41}" destId="{C2C23A85-6062-1144-BE36-921385DE9C68}" srcOrd="4" destOrd="0" presId="urn:microsoft.com/office/officeart/2008/layout/BendingPictureCaptionList"/>
    <dgm:cxn modelId="{1D96F8DB-8A29-3842-8166-D5C704E147FF}" type="presParOf" srcId="{C2C23A85-6062-1144-BE36-921385DE9C68}" destId="{9424CC99-CF07-4A42-949F-2E4252926C12}" srcOrd="0" destOrd="0" presId="urn:microsoft.com/office/officeart/2008/layout/BendingPictureCaptionList"/>
    <dgm:cxn modelId="{62E54CB5-EA72-DA40-B9F4-9D60662319EB}" type="presParOf" srcId="{C2C23A85-6062-1144-BE36-921385DE9C68}" destId="{64571F2C-117B-F040-BB1E-ED139A332998}" srcOrd="1" destOrd="0" presId="urn:microsoft.com/office/officeart/2008/layout/BendingPictureCaption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64F011-7F25-8545-BAC6-3C9821501908}" type="doc">
      <dgm:prSet loTypeId="urn:microsoft.com/office/officeart/2005/8/layout/cycle2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C03A19C-8E2A-5141-B604-79E386AD580F}">
      <dgm:prSet phldrT="[Text]" custT="1"/>
      <dgm:spPr/>
      <dgm:t>
        <a:bodyPr/>
        <a:lstStyle/>
        <a:p>
          <a:r>
            <a:rPr lang="en-US" sz="1600" dirty="0" smtClean="0"/>
            <a:t>JSP, HTML page</a:t>
          </a:r>
          <a:endParaRPr lang="en-US" sz="1600" dirty="0"/>
        </a:p>
      </dgm:t>
    </dgm:pt>
    <dgm:pt modelId="{1C175330-C238-7C4C-A872-A78938C72E9B}" type="parTrans" cxnId="{74E7334D-B6D3-EE4E-BBF3-64B1625B61E7}">
      <dgm:prSet/>
      <dgm:spPr/>
      <dgm:t>
        <a:bodyPr/>
        <a:lstStyle/>
        <a:p>
          <a:endParaRPr lang="en-US"/>
        </a:p>
      </dgm:t>
    </dgm:pt>
    <dgm:pt modelId="{3C3F43DD-9A8F-DF4C-A446-13ACEB795F83}" type="sibTrans" cxnId="{74E7334D-B6D3-EE4E-BBF3-64B1625B61E7}">
      <dgm:prSet/>
      <dgm:spPr/>
      <dgm:t>
        <a:bodyPr/>
        <a:lstStyle/>
        <a:p>
          <a:endParaRPr lang="en-US"/>
        </a:p>
      </dgm:t>
    </dgm:pt>
    <dgm:pt modelId="{49463CDC-BF90-534F-950D-DB1344BBE1CC}">
      <dgm:prSet phldrT="[Text]" custT="1"/>
      <dgm:spPr/>
      <dgm:t>
        <a:bodyPr/>
        <a:lstStyle/>
        <a:p>
          <a:r>
            <a:rPr lang="en-US" sz="1600" dirty="0" smtClean="0"/>
            <a:t>Servlet(Controller)</a:t>
          </a:r>
          <a:endParaRPr lang="en-US" sz="1600" dirty="0"/>
        </a:p>
      </dgm:t>
    </dgm:pt>
    <dgm:pt modelId="{BE5BC10A-852F-9141-89E4-353A2B043B22}" type="parTrans" cxnId="{42C00774-2196-9B4C-B800-84C3E37B4388}">
      <dgm:prSet/>
      <dgm:spPr/>
      <dgm:t>
        <a:bodyPr/>
        <a:lstStyle/>
        <a:p>
          <a:endParaRPr lang="en-US"/>
        </a:p>
      </dgm:t>
    </dgm:pt>
    <dgm:pt modelId="{F0CFE59F-DD6F-7344-BDC3-9BD5EEAEA7CA}" type="sibTrans" cxnId="{42C00774-2196-9B4C-B800-84C3E37B4388}">
      <dgm:prSet/>
      <dgm:spPr/>
      <dgm:t>
        <a:bodyPr/>
        <a:lstStyle/>
        <a:p>
          <a:endParaRPr lang="en-US"/>
        </a:p>
      </dgm:t>
    </dgm:pt>
    <dgm:pt modelId="{3B1F10C0-5C0E-E640-B596-E439C378CF13}">
      <dgm:prSet phldrT="[Text]" custT="1"/>
      <dgm:spPr/>
      <dgm:t>
        <a:bodyPr/>
        <a:lstStyle/>
        <a:p>
          <a:r>
            <a:rPr lang="en-US" sz="1600" dirty="0" smtClean="0"/>
            <a:t>Action</a:t>
          </a:r>
          <a:endParaRPr lang="en-US" sz="1600" dirty="0"/>
        </a:p>
      </dgm:t>
    </dgm:pt>
    <dgm:pt modelId="{E9DA0203-1C17-7248-AE03-F0C8E47FC220}" type="parTrans" cxnId="{3C71871B-8B4E-734F-AC0F-33B35CA1C305}">
      <dgm:prSet/>
      <dgm:spPr/>
      <dgm:t>
        <a:bodyPr/>
        <a:lstStyle/>
        <a:p>
          <a:endParaRPr lang="en-US"/>
        </a:p>
      </dgm:t>
    </dgm:pt>
    <dgm:pt modelId="{E1D38932-C4C9-1744-ACF1-0B7D26F70B9E}" type="sibTrans" cxnId="{3C71871B-8B4E-734F-AC0F-33B35CA1C305}">
      <dgm:prSet/>
      <dgm:spPr/>
      <dgm:t>
        <a:bodyPr/>
        <a:lstStyle/>
        <a:p>
          <a:endParaRPr lang="en-US"/>
        </a:p>
      </dgm:t>
    </dgm:pt>
    <dgm:pt modelId="{7323EDD4-CAF3-9A49-99FF-7A79BBE337C0}">
      <dgm:prSet phldrT="[Text]" custT="1"/>
      <dgm:spPr/>
      <dgm:t>
        <a:bodyPr/>
        <a:lstStyle/>
        <a:p>
          <a:r>
            <a:rPr lang="en-US" sz="1600" dirty="0" smtClean="0"/>
            <a:t>Servlet</a:t>
          </a:r>
          <a:endParaRPr lang="en-US" sz="1600" dirty="0"/>
        </a:p>
      </dgm:t>
    </dgm:pt>
    <dgm:pt modelId="{93F6FD24-2455-604C-8B1D-690D2887A870}" type="parTrans" cxnId="{2F1480B3-FFA7-3F48-ADAC-6468D78A5ACB}">
      <dgm:prSet/>
      <dgm:spPr/>
      <dgm:t>
        <a:bodyPr/>
        <a:lstStyle/>
        <a:p>
          <a:endParaRPr lang="en-US"/>
        </a:p>
      </dgm:t>
    </dgm:pt>
    <dgm:pt modelId="{BE61486A-E53A-5247-884C-572C454B6237}" type="sibTrans" cxnId="{2F1480B3-FFA7-3F48-ADAC-6468D78A5ACB}">
      <dgm:prSet/>
      <dgm:spPr/>
      <dgm:t>
        <a:bodyPr/>
        <a:lstStyle/>
        <a:p>
          <a:endParaRPr lang="en-US"/>
        </a:p>
      </dgm:t>
    </dgm:pt>
    <dgm:pt modelId="{E428311E-5660-AC49-84C2-4D2D8C31B669}">
      <dgm:prSet phldrT="[Text]" custT="1"/>
      <dgm:spPr/>
      <dgm:t>
        <a:bodyPr/>
        <a:lstStyle/>
        <a:p>
          <a:r>
            <a:rPr lang="ko-KR" altLang="en-US" sz="1600" dirty="0" smtClean="0"/>
            <a:t>해당하는 </a:t>
          </a:r>
          <a:r>
            <a:rPr lang="en-US" altLang="ko-KR" sz="1600" dirty="0" smtClean="0"/>
            <a:t>Action</a:t>
          </a:r>
          <a:r>
            <a:rPr lang="ko-KR" altLang="en-US" sz="1600" dirty="0" smtClean="0"/>
            <a:t> 호출</a:t>
          </a:r>
          <a:endParaRPr lang="en-US" sz="1600" dirty="0"/>
        </a:p>
      </dgm:t>
    </dgm:pt>
    <dgm:pt modelId="{B61F20E9-F61F-EB40-A806-1B6DF41C377E}" type="parTrans" cxnId="{804DF2E0-5457-7E49-9D01-3E2E3E1134FD}">
      <dgm:prSet/>
      <dgm:spPr/>
      <dgm:t>
        <a:bodyPr/>
        <a:lstStyle/>
        <a:p>
          <a:endParaRPr lang="en-US"/>
        </a:p>
      </dgm:t>
    </dgm:pt>
    <dgm:pt modelId="{6988C73E-E28B-0448-A971-E2844E950AE0}" type="sibTrans" cxnId="{804DF2E0-5457-7E49-9D01-3E2E3E1134FD}">
      <dgm:prSet/>
      <dgm:spPr/>
      <dgm:t>
        <a:bodyPr/>
        <a:lstStyle/>
        <a:p>
          <a:endParaRPr lang="en-US"/>
        </a:p>
      </dgm:t>
    </dgm:pt>
    <dgm:pt modelId="{CBBC3E1D-D425-454C-A37F-18DA523F2C4B}">
      <dgm:prSet phldrT="[Text]" custT="1"/>
      <dgm:spPr/>
      <dgm:t>
        <a:bodyPr/>
        <a:lstStyle/>
        <a:p>
          <a:r>
            <a:rPr lang="en-US" sz="1600" dirty="0" smtClean="0"/>
            <a:t>/</a:t>
          </a:r>
          <a:r>
            <a:rPr lang="en-US" sz="1600" dirty="0" err="1" smtClean="0"/>
            <a:t>Action.do</a:t>
          </a:r>
          <a:r>
            <a:rPr lang="ko-KR" altLang="en-US" sz="1600" dirty="0" smtClean="0"/>
            <a:t> 서버</a:t>
          </a:r>
          <a:r>
            <a:rPr lang="en-US" altLang="ko-KR" sz="1600" dirty="0" smtClean="0"/>
            <a:t> </a:t>
          </a:r>
          <a:r>
            <a:rPr lang="ko-KR" altLang="en-US" sz="1600" dirty="0" smtClean="0"/>
            <a:t>호출</a:t>
          </a:r>
          <a:endParaRPr lang="en-US" sz="1600" dirty="0"/>
        </a:p>
      </dgm:t>
    </dgm:pt>
    <dgm:pt modelId="{8955FD8C-29F4-DB45-85CC-73591733A615}" type="parTrans" cxnId="{205ACCA2-C69C-CF43-98B5-36DE2AD740BA}">
      <dgm:prSet/>
      <dgm:spPr/>
      <dgm:t>
        <a:bodyPr/>
        <a:lstStyle/>
        <a:p>
          <a:endParaRPr lang="en-US"/>
        </a:p>
      </dgm:t>
    </dgm:pt>
    <dgm:pt modelId="{1A9CC42E-3C38-A942-9188-F0829552A62E}" type="sibTrans" cxnId="{205ACCA2-C69C-CF43-98B5-36DE2AD740BA}">
      <dgm:prSet/>
      <dgm:spPr/>
      <dgm:t>
        <a:bodyPr/>
        <a:lstStyle/>
        <a:p>
          <a:endParaRPr lang="en-US"/>
        </a:p>
      </dgm:t>
    </dgm:pt>
    <dgm:pt modelId="{01F585F2-5A10-B748-ACF0-83BAA0622E49}">
      <dgm:prSet phldrT="[Text]" custT="1"/>
      <dgm:spPr/>
      <dgm:t>
        <a:bodyPr/>
        <a:lstStyle/>
        <a:p>
          <a:r>
            <a:rPr lang="en-US" sz="1600" dirty="0" smtClean="0"/>
            <a:t>Forward</a:t>
          </a:r>
          <a:r>
            <a:rPr lang="ko-KR" altLang="en-US" sz="1600" dirty="0" smtClean="0"/>
            <a:t>객체를 통해 해당 페이지 연결</a:t>
          </a:r>
          <a:endParaRPr lang="en-US" sz="1600" dirty="0"/>
        </a:p>
      </dgm:t>
    </dgm:pt>
    <dgm:pt modelId="{8F1C56C9-0548-3C4B-A246-C25F04F47A28}" type="parTrans" cxnId="{E176CB3F-D63D-2647-98FF-57A68562452E}">
      <dgm:prSet/>
      <dgm:spPr/>
      <dgm:t>
        <a:bodyPr/>
        <a:lstStyle/>
        <a:p>
          <a:endParaRPr lang="en-US"/>
        </a:p>
      </dgm:t>
    </dgm:pt>
    <dgm:pt modelId="{7EC891D6-4B8E-BB48-8F0B-925703F58478}" type="sibTrans" cxnId="{E176CB3F-D63D-2647-98FF-57A68562452E}">
      <dgm:prSet/>
      <dgm:spPr/>
      <dgm:t>
        <a:bodyPr/>
        <a:lstStyle/>
        <a:p>
          <a:endParaRPr lang="en-US"/>
        </a:p>
      </dgm:t>
    </dgm:pt>
    <dgm:pt modelId="{FB1A9211-7592-8B44-8ACB-3E7C612B502D}">
      <dgm:prSet phldrT="[Text]" custT="1"/>
      <dgm:spPr/>
      <dgm:t>
        <a:bodyPr/>
        <a:lstStyle/>
        <a:p>
          <a:r>
            <a:rPr lang="ko-KR" altLang="en-US" sz="1600" dirty="0" smtClean="0"/>
            <a:t>요청에 해당하는 업무 수행</a:t>
          </a:r>
          <a:endParaRPr lang="en-US" sz="1600" dirty="0"/>
        </a:p>
      </dgm:t>
    </dgm:pt>
    <dgm:pt modelId="{7C879012-278C-3643-B673-8AEA619DB504}" type="parTrans" cxnId="{A0262553-165A-DD46-9EAA-C81BC4C5D621}">
      <dgm:prSet/>
      <dgm:spPr/>
      <dgm:t>
        <a:bodyPr/>
        <a:lstStyle/>
        <a:p>
          <a:endParaRPr lang="en-US"/>
        </a:p>
      </dgm:t>
    </dgm:pt>
    <dgm:pt modelId="{11570FCA-6C19-144B-BB3E-175C156F11BB}" type="sibTrans" cxnId="{A0262553-165A-DD46-9EAA-C81BC4C5D621}">
      <dgm:prSet/>
      <dgm:spPr/>
      <dgm:t>
        <a:bodyPr/>
        <a:lstStyle/>
        <a:p>
          <a:endParaRPr lang="en-US"/>
        </a:p>
      </dgm:t>
    </dgm:pt>
    <dgm:pt modelId="{A1B55213-2708-1543-802A-4EA2C6043B45}">
      <dgm:prSet phldrT="[Text]" custT="1"/>
      <dgm:spPr/>
      <dgm:t>
        <a:bodyPr/>
        <a:lstStyle/>
        <a:p>
          <a:r>
            <a:rPr lang="ko-KR" altLang="en-US" sz="1600" dirty="0" smtClean="0"/>
            <a:t>필요하다면 데이터베이스에 접근가능한 </a:t>
          </a:r>
          <a:r>
            <a:rPr lang="en-US" altLang="ko-KR" sz="1600" dirty="0" smtClean="0"/>
            <a:t>DAO</a:t>
          </a:r>
          <a:r>
            <a:rPr lang="ko-KR" altLang="en-US" sz="1600" dirty="0" smtClean="0"/>
            <a:t>생성하고 요청</a:t>
          </a:r>
          <a:endParaRPr lang="en-US" sz="1600" dirty="0"/>
        </a:p>
      </dgm:t>
    </dgm:pt>
    <dgm:pt modelId="{4986E123-4D50-CA4C-A705-AFBB7D32D3FA}" type="parTrans" cxnId="{28257346-F5E6-5D47-9A5E-A710DB090D46}">
      <dgm:prSet/>
      <dgm:spPr/>
      <dgm:t>
        <a:bodyPr/>
        <a:lstStyle/>
        <a:p>
          <a:endParaRPr lang="en-US"/>
        </a:p>
      </dgm:t>
    </dgm:pt>
    <dgm:pt modelId="{CE4CD190-2047-1E49-81E7-1A1D13E3B004}" type="sibTrans" cxnId="{28257346-F5E6-5D47-9A5E-A710DB090D46}">
      <dgm:prSet/>
      <dgm:spPr/>
      <dgm:t>
        <a:bodyPr/>
        <a:lstStyle/>
        <a:p>
          <a:endParaRPr lang="en-US"/>
        </a:p>
      </dgm:t>
    </dgm:pt>
    <dgm:pt modelId="{DE1B2864-48E8-0F49-BCD5-5FB9CC1969C0}">
      <dgm:prSet phldrT="[Text]" custT="1"/>
      <dgm:spPr/>
      <dgm:t>
        <a:bodyPr/>
        <a:lstStyle/>
        <a:p>
          <a:r>
            <a:rPr lang="en-US" sz="1600" dirty="0" smtClean="0"/>
            <a:t>[Database]</a:t>
          </a:r>
          <a:endParaRPr lang="en-US" sz="1600" dirty="0"/>
        </a:p>
      </dgm:t>
    </dgm:pt>
    <dgm:pt modelId="{9AF4CACD-DFC9-BC40-B5F5-49CEDE2D7293}" type="parTrans" cxnId="{B401D219-A83A-8B43-99A6-CCA66E60277C}">
      <dgm:prSet/>
      <dgm:spPr/>
      <dgm:t>
        <a:bodyPr/>
        <a:lstStyle/>
        <a:p>
          <a:endParaRPr lang="en-US"/>
        </a:p>
      </dgm:t>
    </dgm:pt>
    <dgm:pt modelId="{61EF7F41-AB08-F544-910E-768C8C1D81EF}" type="sibTrans" cxnId="{B401D219-A83A-8B43-99A6-CCA66E60277C}">
      <dgm:prSet/>
      <dgm:spPr/>
      <dgm:t>
        <a:bodyPr/>
        <a:lstStyle/>
        <a:p>
          <a:endParaRPr lang="en-US"/>
        </a:p>
      </dgm:t>
    </dgm:pt>
    <dgm:pt modelId="{7C7FDDC2-0E82-8346-8155-64ADA8008AE1}">
      <dgm:prSet phldrT="[Text]" custT="1"/>
      <dgm:spPr/>
      <dgm:t>
        <a:bodyPr/>
        <a:lstStyle/>
        <a:p>
          <a:r>
            <a:rPr lang="en-US" sz="1600" dirty="0" smtClean="0"/>
            <a:t>return Forward</a:t>
          </a:r>
          <a:r>
            <a:rPr lang="ko-KR" altLang="en-US" sz="1600" dirty="0" smtClean="0"/>
            <a:t>객체</a:t>
          </a:r>
          <a:endParaRPr lang="en-US" sz="1600" dirty="0"/>
        </a:p>
      </dgm:t>
    </dgm:pt>
    <dgm:pt modelId="{62856719-B796-E547-9B67-E135B13C2027}" type="parTrans" cxnId="{6C9F0D23-B0B8-654E-91D6-811202B124ED}">
      <dgm:prSet/>
      <dgm:spPr/>
      <dgm:t>
        <a:bodyPr/>
        <a:lstStyle/>
        <a:p>
          <a:endParaRPr lang="en-US"/>
        </a:p>
      </dgm:t>
    </dgm:pt>
    <dgm:pt modelId="{7A0C5975-FB9B-C94F-9D4B-5C4195648324}" type="sibTrans" cxnId="{6C9F0D23-B0B8-654E-91D6-811202B124ED}">
      <dgm:prSet/>
      <dgm:spPr/>
      <dgm:t>
        <a:bodyPr/>
        <a:lstStyle/>
        <a:p>
          <a:endParaRPr lang="en-US"/>
        </a:p>
      </dgm:t>
    </dgm:pt>
    <dgm:pt modelId="{B4FC5683-A379-D549-A943-9E47C72E5F6B}">
      <dgm:prSet phldrT="[Text]" custT="1"/>
      <dgm:spPr/>
      <dgm:t>
        <a:bodyPr/>
        <a:lstStyle/>
        <a:p>
          <a:r>
            <a:rPr lang="ko-KR" altLang="en-US" sz="1600" dirty="0" smtClean="0"/>
            <a:t>사용자 입력 발생</a:t>
          </a:r>
          <a:endParaRPr lang="en-US" sz="1600" dirty="0"/>
        </a:p>
      </dgm:t>
    </dgm:pt>
    <dgm:pt modelId="{B918BD06-C2FF-E144-9E8F-3A226B29A730}" type="parTrans" cxnId="{40904867-D1E1-A34B-95C8-F882B17D0E58}">
      <dgm:prSet/>
      <dgm:spPr/>
      <dgm:t>
        <a:bodyPr/>
        <a:lstStyle/>
        <a:p>
          <a:endParaRPr lang="en-US"/>
        </a:p>
      </dgm:t>
    </dgm:pt>
    <dgm:pt modelId="{845EA08F-48F9-3040-A081-1FE325D62BB7}" type="sibTrans" cxnId="{40904867-D1E1-A34B-95C8-F882B17D0E58}">
      <dgm:prSet/>
      <dgm:spPr/>
      <dgm:t>
        <a:bodyPr/>
        <a:lstStyle/>
        <a:p>
          <a:endParaRPr lang="en-US"/>
        </a:p>
      </dgm:t>
    </dgm:pt>
    <dgm:pt modelId="{8AA8DD5F-B26C-5A45-ADEC-8F9D5B58DFEE}" type="pres">
      <dgm:prSet presAssocID="{2B64F011-7F25-8545-BAC6-3C982150190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2BB845-8FF5-624E-A607-CC97C2DBD126}" type="pres">
      <dgm:prSet presAssocID="{7C03A19C-8E2A-5141-B604-79E386AD580F}" presName="node" presStyleLbl="node1" presStyleIdx="0" presStyleCnt="5" custScaleX="160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E661E-D5D1-1043-B1B3-F956DC1C75D3}" type="pres">
      <dgm:prSet presAssocID="{3C3F43DD-9A8F-DF4C-A446-13ACEB795F8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2092228E-BDBD-1044-A93D-8FE7BBD8FFAE}" type="pres">
      <dgm:prSet presAssocID="{3C3F43DD-9A8F-DF4C-A446-13ACEB795F8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A55C129-D5F3-FE49-A5FD-AE72D59E26C2}" type="pres">
      <dgm:prSet presAssocID="{49463CDC-BF90-534F-950D-DB1344BBE1CC}" presName="node" presStyleLbl="node1" presStyleIdx="1" presStyleCnt="5" custScaleX="164812" custRadScaleRad="141623" custRadScaleInc="134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85B31-A5D1-9444-853E-F05180638147}" type="pres">
      <dgm:prSet presAssocID="{F0CFE59F-DD6F-7344-BDC3-9BD5EEAEA7CA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5EFEC1F-0128-6143-A5D6-412A61CFA73F}" type="pres">
      <dgm:prSet presAssocID="{F0CFE59F-DD6F-7344-BDC3-9BD5EEAEA7CA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F508466F-7481-C040-A469-5440AB23D480}" type="pres">
      <dgm:prSet presAssocID="{3B1F10C0-5C0E-E640-B596-E439C378CF13}" presName="node" presStyleLbl="node1" presStyleIdx="2" presStyleCnt="5" custScaleX="347137" custRadScaleRad="139556" custRadScaleInc="-51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2B5AC-6445-FB49-ABF2-99E0A8ECFA4A}" type="pres">
      <dgm:prSet presAssocID="{E1D38932-C4C9-1744-ACF1-0B7D26F70B9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36D1F3F-FBA2-3D49-934B-8B7E93470370}" type="pres">
      <dgm:prSet presAssocID="{E1D38932-C4C9-1744-ACF1-0B7D26F70B9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FDF95FE1-36B7-784E-B977-2A3E9B581CA0}" type="pres">
      <dgm:prSet presAssocID="{DE1B2864-48E8-0F49-BCD5-5FB9CC1969C0}" presName="node" presStyleLbl="node1" presStyleIdx="3" presStyleCnt="5" custRadScaleRad="133154" custRadScaleInc="540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67FCE-4825-CF4F-8812-EBC613C8221F}" type="pres">
      <dgm:prSet presAssocID="{61EF7F41-AB08-F544-910E-768C8C1D81E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0A78CB7-0478-E844-AF80-B8D14318A643}" type="pres">
      <dgm:prSet presAssocID="{61EF7F41-AB08-F544-910E-768C8C1D81E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7F4A6824-86F4-0B43-8BD5-80173E301337}" type="pres">
      <dgm:prSet presAssocID="{7323EDD4-CAF3-9A49-99FF-7A79BBE337C0}" presName="node" presStyleLbl="node1" presStyleIdx="4" presStyleCnt="5" custScaleX="148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26832-7967-F947-9C19-7743061D2145}" type="pres">
      <dgm:prSet presAssocID="{BE61486A-E53A-5247-884C-572C454B623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A6CE9EBA-DD7B-8B40-8909-3FEA95754DB9}" type="pres">
      <dgm:prSet presAssocID="{BE61486A-E53A-5247-884C-572C454B623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A5296237-57C8-1844-BB2E-C60538525618}" type="presOf" srcId="{49463CDC-BF90-534F-950D-DB1344BBE1CC}" destId="{1A55C129-D5F3-FE49-A5FD-AE72D59E26C2}" srcOrd="0" destOrd="0" presId="urn:microsoft.com/office/officeart/2005/8/layout/cycle2"/>
    <dgm:cxn modelId="{0121DC06-1439-7B4B-8906-7E93BAD8EEAA}" type="presOf" srcId="{7C7FDDC2-0E82-8346-8155-64ADA8008AE1}" destId="{F508466F-7481-C040-A469-5440AB23D480}" srcOrd="0" destOrd="3" presId="urn:microsoft.com/office/officeart/2005/8/layout/cycle2"/>
    <dgm:cxn modelId="{629052A6-F362-8B4C-90B3-0AB554EF9E66}" type="presOf" srcId="{F0CFE59F-DD6F-7344-BDC3-9BD5EEAEA7CA}" destId="{9A685B31-A5D1-9444-853E-F05180638147}" srcOrd="0" destOrd="0" presId="urn:microsoft.com/office/officeart/2005/8/layout/cycle2"/>
    <dgm:cxn modelId="{7A13B609-8196-2E40-A721-3B33DD8097AD}" type="presOf" srcId="{2B64F011-7F25-8545-BAC6-3C9821501908}" destId="{8AA8DD5F-B26C-5A45-ADEC-8F9D5B58DFEE}" srcOrd="0" destOrd="0" presId="urn:microsoft.com/office/officeart/2005/8/layout/cycle2"/>
    <dgm:cxn modelId="{6C9F0D23-B0B8-654E-91D6-811202B124ED}" srcId="{3B1F10C0-5C0E-E640-B596-E439C378CF13}" destId="{7C7FDDC2-0E82-8346-8155-64ADA8008AE1}" srcOrd="2" destOrd="0" parTransId="{62856719-B796-E547-9B67-E135B13C2027}" sibTransId="{7A0C5975-FB9B-C94F-9D4B-5C4195648324}"/>
    <dgm:cxn modelId="{205ACCA2-C69C-CF43-98B5-36DE2AD740BA}" srcId="{7C03A19C-8E2A-5141-B604-79E386AD580F}" destId="{CBBC3E1D-D425-454C-A37F-18DA523F2C4B}" srcOrd="1" destOrd="0" parTransId="{8955FD8C-29F4-DB45-85CC-73591733A615}" sibTransId="{1A9CC42E-3C38-A942-9188-F0829552A62E}"/>
    <dgm:cxn modelId="{ABACFB56-8FB0-6147-90F2-4FDC820B0E89}" type="presOf" srcId="{3C3F43DD-9A8F-DF4C-A446-13ACEB795F83}" destId="{2092228E-BDBD-1044-A93D-8FE7BBD8FFAE}" srcOrd="1" destOrd="0" presId="urn:microsoft.com/office/officeart/2005/8/layout/cycle2"/>
    <dgm:cxn modelId="{B24EC0D8-3068-7441-B652-50C0CF5DA47C}" type="presOf" srcId="{7323EDD4-CAF3-9A49-99FF-7A79BBE337C0}" destId="{7F4A6824-86F4-0B43-8BD5-80173E301337}" srcOrd="0" destOrd="0" presId="urn:microsoft.com/office/officeart/2005/8/layout/cycle2"/>
    <dgm:cxn modelId="{79D7493B-F5A2-0C45-9954-49EF986BDBEA}" type="presOf" srcId="{A1B55213-2708-1543-802A-4EA2C6043B45}" destId="{F508466F-7481-C040-A469-5440AB23D480}" srcOrd="0" destOrd="2" presId="urn:microsoft.com/office/officeart/2005/8/layout/cycle2"/>
    <dgm:cxn modelId="{871933C2-958D-134F-B2E5-36160952D009}" type="presOf" srcId="{E428311E-5660-AC49-84C2-4D2D8C31B669}" destId="{1A55C129-D5F3-FE49-A5FD-AE72D59E26C2}" srcOrd="0" destOrd="1" presId="urn:microsoft.com/office/officeart/2005/8/layout/cycle2"/>
    <dgm:cxn modelId="{B401D219-A83A-8B43-99A6-CCA66E60277C}" srcId="{2B64F011-7F25-8545-BAC6-3C9821501908}" destId="{DE1B2864-48E8-0F49-BCD5-5FB9CC1969C0}" srcOrd="3" destOrd="0" parTransId="{9AF4CACD-DFC9-BC40-B5F5-49CEDE2D7293}" sibTransId="{61EF7F41-AB08-F544-910E-768C8C1D81EF}"/>
    <dgm:cxn modelId="{42C00774-2196-9B4C-B800-84C3E37B4388}" srcId="{2B64F011-7F25-8545-BAC6-3C9821501908}" destId="{49463CDC-BF90-534F-950D-DB1344BBE1CC}" srcOrd="1" destOrd="0" parTransId="{BE5BC10A-852F-9141-89E4-353A2B043B22}" sibTransId="{F0CFE59F-DD6F-7344-BDC3-9BD5EEAEA7CA}"/>
    <dgm:cxn modelId="{C70EB8E4-18ED-7841-9E21-81B89679E83E}" type="presOf" srcId="{DE1B2864-48E8-0F49-BCD5-5FB9CC1969C0}" destId="{FDF95FE1-36B7-784E-B977-2A3E9B581CA0}" srcOrd="0" destOrd="0" presId="urn:microsoft.com/office/officeart/2005/8/layout/cycle2"/>
    <dgm:cxn modelId="{A2FBD7D3-54C3-B440-9641-64F8B9229B91}" type="presOf" srcId="{CBBC3E1D-D425-454C-A37F-18DA523F2C4B}" destId="{562BB845-8FF5-624E-A607-CC97C2DBD126}" srcOrd="0" destOrd="2" presId="urn:microsoft.com/office/officeart/2005/8/layout/cycle2"/>
    <dgm:cxn modelId="{56C37389-25DD-D640-B924-11142B5CFBD2}" type="presOf" srcId="{BE61486A-E53A-5247-884C-572C454B6237}" destId="{A6CE9EBA-DD7B-8B40-8909-3FEA95754DB9}" srcOrd="1" destOrd="0" presId="urn:microsoft.com/office/officeart/2005/8/layout/cycle2"/>
    <dgm:cxn modelId="{E176CB3F-D63D-2647-98FF-57A68562452E}" srcId="{7323EDD4-CAF3-9A49-99FF-7A79BBE337C0}" destId="{01F585F2-5A10-B748-ACF0-83BAA0622E49}" srcOrd="0" destOrd="0" parTransId="{8F1C56C9-0548-3C4B-A246-C25F04F47A28}" sibTransId="{7EC891D6-4B8E-BB48-8F0B-925703F58478}"/>
    <dgm:cxn modelId="{40904867-D1E1-A34B-95C8-F882B17D0E58}" srcId="{7C03A19C-8E2A-5141-B604-79E386AD580F}" destId="{B4FC5683-A379-D549-A943-9E47C72E5F6B}" srcOrd="0" destOrd="0" parTransId="{B918BD06-C2FF-E144-9E8F-3A226B29A730}" sibTransId="{845EA08F-48F9-3040-A081-1FE325D62BB7}"/>
    <dgm:cxn modelId="{9B6E4E87-2EC8-8545-B2F6-7C8E51445EE5}" type="presOf" srcId="{7C03A19C-8E2A-5141-B604-79E386AD580F}" destId="{562BB845-8FF5-624E-A607-CC97C2DBD126}" srcOrd="0" destOrd="0" presId="urn:microsoft.com/office/officeart/2005/8/layout/cycle2"/>
    <dgm:cxn modelId="{452134BA-79EC-7B4D-B6F2-1C768F4FB6BE}" type="presOf" srcId="{3C3F43DD-9A8F-DF4C-A446-13ACEB795F83}" destId="{E56E661E-D5D1-1043-B1B3-F956DC1C75D3}" srcOrd="0" destOrd="0" presId="urn:microsoft.com/office/officeart/2005/8/layout/cycle2"/>
    <dgm:cxn modelId="{A0262553-165A-DD46-9EAA-C81BC4C5D621}" srcId="{3B1F10C0-5C0E-E640-B596-E439C378CF13}" destId="{FB1A9211-7592-8B44-8ACB-3E7C612B502D}" srcOrd="0" destOrd="0" parTransId="{7C879012-278C-3643-B673-8AEA619DB504}" sibTransId="{11570FCA-6C19-144B-BB3E-175C156F11BB}"/>
    <dgm:cxn modelId="{74E7334D-B6D3-EE4E-BBF3-64B1625B61E7}" srcId="{2B64F011-7F25-8545-BAC6-3C9821501908}" destId="{7C03A19C-8E2A-5141-B604-79E386AD580F}" srcOrd="0" destOrd="0" parTransId="{1C175330-C238-7C4C-A872-A78938C72E9B}" sibTransId="{3C3F43DD-9A8F-DF4C-A446-13ACEB795F83}"/>
    <dgm:cxn modelId="{0FBAAF13-BC94-6C41-985A-9A86035579D4}" type="presOf" srcId="{BE61486A-E53A-5247-884C-572C454B6237}" destId="{48026832-7967-F947-9C19-7743061D2145}" srcOrd="0" destOrd="0" presId="urn:microsoft.com/office/officeart/2005/8/layout/cycle2"/>
    <dgm:cxn modelId="{EB21A1AE-1DE4-1540-A644-A99D2CFD9D12}" type="presOf" srcId="{B4FC5683-A379-D549-A943-9E47C72E5F6B}" destId="{562BB845-8FF5-624E-A607-CC97C2DBD126}" srcOrd="0" destOrd="1" presId="urn:microsoft.com/office/officeart/2005/8/layout/cycle2"/>
    <dgm:cxn modelId="{07F9D6AB-F4AB-AE43-8357-F8531B8F5F89}" type="presOf" srcId="{E1D38932-C4C9-1744-ACF1-0B7D26F70B9E}" destId="{B9D2B5AC-6445-FB49-ABF2-99E0A8ECFA4A}" srcOrd="0" destOrd="0" presId="urn:microsoft.com/office/officeart/2005/8/layout/cycle2"/>
    <dgm:cxn modelId="{28257346-F5E6-5D47-9A5E-A710DB090D46}" srcId="{3B1F10C0-5C0E-E640-B596-E439C378CF13}" destId="{A1B55213-2708-1543-802A-4EA2C6043B45}" srcOrd="1" destOrd="0" parTransId="{4986E123-4D50-CA4C-A705-AFBB7D32D3FA}" sibTransId="{CE4CD190-2047-1E49-81E7-1A1D13E3B004}"/>
    <dgm:cxn modelId="{5FCA99B4-1227-9A4C-A758-CC7D6F47AE16}" type="presOf" srcId="{F0CFE59F-DD6F-7344-BDC3-9BD5EEAEA7CA}" destId="{55EFEC1F-0128-6143-A5D6-412A61CFA73F}" srcOrd="1" destOrd="0" presId="urn:microsoft.com/office/officeart/2005/8/layout/cycle2"/>
    <dgm:cxn modelId="{804DF2E0-5457-7E49-9D01-3E2E3E1134FD}" srcId="{49463CDC-BF90-534F-950D-DB1344BBE1CC}" destId="{E428311E-5660-AC49-84C2-4D2D8C31B669}" srcOrd="0" destOrd="0" parTransId="{B61F20E9-F61F-EB40-A806-1B6DF41C377E}" sibTransId="{6988C73E-E28B-0448-A971-E2844E950AE0}"/>
    <dgm:cxn modelId="{E44E9E0D-1913-C54C-A2DF-B2F0C16D7BDF}" type="presOf" srcId="{3B1F10C0-5C0E-E640-B596-E439C378CF13}" destId="{F508466F-7481-C040-A469-5440AB23D480}" srcOrd="0" destOrd="0" presId="urn:microsoft.com/office/officeart/2005/8/layout/cycle2"/>
    <dgm:cxn modelId="{442CA160-B9A5-6442-8F79-1FC5831BF4CE}" type="presOf" srcId="{FB1A9211-7592-8B44-8ACB-3E7C612B502D}" destId="{F508466F-7481-C040-A469-5440AB23D480}" srcOrd="0" destOrd="1" presId="urn:microsoft.com/office/officeart/2005/8/layout/cycle2"/>
    <dgm:cxn modelId="{2D7FD2B0-106F-3D48-95DC-BACD21548F07}" type="presOf" srcId="{61EF7F41-AB08-F544-910E-768C8C1D81EF}" destId="{F0A78CB7-0478-E844-AF80-B8D14318A643}" srcOrd="1" destOrd="0" presId="urn:microsoft.com/office/officeart/2005/8/layout/cycle2"/>
    <dgm:cxn modelId="{2F1480B3-FFA7-3F48-ADAC-6468D78A5ACB}" srcId="{2B64F011-7F25-8545-BAC6-3C9821501908}" destId="{7323EDD4-CAF3-9A49-99FF-7A79BBE337C0}" srcOrd="4" destOrd="0" parTransId="{93F6FD24-2455-604C-8B1D-690D2887A870}" sibTransId="{BE61486A-E53A-5247-884C-572C454B6237}"/>
    <dgm:cxn modelId="{7A88F51A-3727-9740-BFB3-53BE833AB9B6}" type="presOf" srcId="{01F585F2-5A10-B748-ACF0-83BAA0622E49}" destId="{7F4A6824-86F4-0B43-8BD5-80173E301337}" srcOrd="0" destOrd="1" presId="urn:microsoft.com/office/officeart/2005/8/layout/cycle2"/>
    <dgm:cxn modelId="{3C71871B-8B4E-734F-AC0F-33B35CA1C305}" srcId="{2B64F011-7F25-8545-BAC6-3C9821501908}" destId="{3B1F10C0-5C0E-E640-B596-E439C378CF13}" srcOrd="2" destOrd="0" parTransId="{E9DA0203-1C17-7248-AE03-F0C8E47FC220}" sibTransId="{E1D38932-C4C9-1744-ACF1-0B7D26F70B9E}"/>
    <dgm:cxn modelId="{84AC3BD1-4562-CD45-ABE0-6AAAC33BECFA}" type="presOf" srcId="{61EF7F41-AB08-F544-910E-768C8C1D81EF}" destId="{12B67FCE-4825-CF4F-8812-EBC613C8221F}" srcOrd="0" destOrd="0" presId="urn:microsoft.com/office/officeart/2005/8/layout/cycle2"/>
    <dgm:cxn modelId="{B34556E1-F7DA-7D42-A37D-AE5400EA2B07}" type="presOf" srcId="{E1D38932-C4C9-1744-ACF1-0B7D26F70B9E}" destId="{936D1F3F-FBA2-3D49-934B-8B7E93470370}" srcOrd="1" destOrd="0" presId="urn:microsoft.com/office/officeart/2005/8/layout/cycle2"/>
    <dgm:cxn modelId="{96A4FD40-4D75-C44E-87D4-5B07E40FC513}" type="presParOf" srcId="{8AA8DD5F-B26C-5A45-ADEC-8F9D5B58DFEE}" destId="{562BB845-8FF5-624E-A607-CC97C2DBD126}" srcOrd="0" destOrd="0" presId="urn:microsoft.com/office/officeart/2005/8/layout/cycle2"/>
    <dgm:cxn modelId="{A3BE80DE-E517-5C43-94E4-4BBE9F5E08B8}" type="presParOf" srcId="{8AA8DD5F-B26C-5A45-ADEC-8F9D5B58DFEE}" destId="{E56E661E-D5D1-1043-B1B3-F956DC1C75D3}" srcOrd="1" destOrd="0" presId="urn:microsoft.com/office/officeart/2005/8/layout/cycle2"/>
    <dgm:cxn modelId="{12B72AFC-13FC-2B4A-9477-D8062E091110}" type="presParOf" srcId="{E56E661E-D5D1-1043-B1B3-F956DC1C75D3}" destId="{2092228E-BDBD-1044-A93D-8FE7BBD8FFAE}" srcOrd="0" destOrd="0" presId="urn:microsoft.com/office/officeart/2005/8/layout/cycle2"/>
    <dgm:cxn modelId="{2D62E2D0-D696-E14C-A6F6-F4F68031F6BE}" type="presParOf" srcId="{8AA8DD5F-B26C-5A45-ADEC-8F9D5B58DFEE}" destId="{1A55C129-D5F3-FE49-A5FD-AE72D59E26C2}" srcOrd="2" destOrd="0" presId="urn:microsoft.com/office/officeart/2005/8/layout/cycle2"/>
    <dgm:cxn modelId="{68498F0D-7BBD-0548-89BE-BE99C8FA34BF}" type="presParOf" srcId="{8AA8DD5F-B26C-5A45-ADEC-8F9D5B58DFEE}" destId="{9A685B31-A5D1-9444-853E-F05180638147}" srcOrd="3" destOrd="0" presId="urn:microsoft.com/office/officeart/2005/8/layout/cycle2"/>
    <dgm:cxn modelId="{6014169E-4DFA-B64B-8ADD-E9E85DDCDB5C}" type="presParOf" srcId="{9A685B31-A5D1-9444-853E-F05180638147}" destId="{55EFEC1F-0128-6143-A5D6-412A61CFA73F}" srcOrd="0" destOrd="0" presId="urn:microsoft.com/office/officeart/2005/8/layout/cycle2"/>
    <dgm:cxn modelId="{22ED1334-D557-AC4F-89B7-4E1E2A072BC6}" type="presParOf" srcId="{8AA8DD5F-B26C-5A45-ADEC-8F9D5B58DFEE}" destId="{F508466F-7481-C040-A469-5440AB23D480}" srcOrd="4" destOrd="0" presId="urn:microsoft.com/office/officeart/2005/8/layout/cycle2"/>
    <dgm:cxn modelId="{E2E143A5-ADAA-E84C-802B-BA3A76DB2710}" type="presParOf" srcId="{8AA8DD5F-B26C-5A45-ADEC-8F9D5B58DFEE}" destId="{B9D2B5AC-6445-FB49-ABF2-99E0A8ECFA4A}" srcOrd="5" destOrd="0" presId="urn:microsoft.com/office/officeart/2005/8/layout/cycle2"/>
    <dgm:cxn modelId="{CE287F9E-3830-1944-AA8E-6BF01624041F}" type="presParOf" srcId="{B9D2B5AC-6445-FB49-ABF2-99E0A8ECFA4A}" destId="{936D1F3F-FBA2-3D49-934B-8B7E93470370}" srcOrd="0" destOrd="0" presId="urn:microsoft.com/office/officeart/2005/8/layout/cycle2"/>
    <dgm:cxn modelId="{22CE3251-508D-E04A-991E-FDF7EFEC9517}" type="presParOf" srcId="{8AA8DD5F-B26C-5A45-ADEC-8F9D5B58DFEE}" destId="{FDF95FE1-36B7-784E-B977-2A3E9B581CA0}" srcOrd="6" destOrd="0" presId="urn:microsoft.com/office/officeart/2005/8/layout/cycle2"/>
    <dgm:cxn modelId="{EB2DF04F-4126-FB41-8377-95D6FF4D8256}" type="presParOf" srcId="{8AA8DD5F-B26C-5A45-ADEC-8F9D5B58DFEE}" destId="{12B67FCE-4825-CF4F-8812-EBC613C8221F}" srcOrd="7" destOrd="0" presId="urn:microsoft.com/office/officeart/2005/8/layout/cycle2"/>
    <dgm:cxn modelId="{708EB367-A9D3-164A-87F5-7F0DF2ACC189}" type="presParOf" srcId="{12B67FCE-4825-CF4F-8812-EBC613C8221F}" destId="{F0A78CB7-0478-E844-AF80-B8D14318A643}" srcOrd="0" destOrd="0" presId="urn:microsoft.com/office/officeart/2005/8/layout/cycle2"/>
    <dgm:cxn modelId="{EFB6BEC7-5FB0-1F4C-B107-A6402E398D5E}" type="presParOf" srcId="{8AA8DD5F-B26C-5A45-ADEC-8F9D5B58DFEE}" destId="{7F4A6824-86F4-0B43-8BD5-80173E301337}" srcOrd="8" destOrd="0" presId="urn:microsoft.com/office/officeart/2005/8/layout/cycle2"/>
    <dgm:cxn modelId="{43D00F80-D4C4-FA40-B70B-015921EFA644}" type="presParOf" srcId="{8AA8DD5F-B26C-5A45-ADEC-8F9D5B58DFEE}" destId="{48026832-7967-F947-9C19-7743061D2145}" srcOrd="9" destOrd="0" presId="urn:microsoft.com/office/officeart/2005/8/layout/cycle2"/>
    <dgm:cxn modelId="{74EA4B36-3B33-F94C-8082-6167A5221C48}" type="presParOf" srcId="{48026832-7967-F947-9C19-7743061D2145}" destId="{A6CE9EBA-DD7B-8B40-8909-3FEA95754DB9}" srcOrd="0" destOrd="0" presId="urn:microsoft.com/office/officeart/2005/8/layout/cycle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EDDE1-AD47-C944-A6A1-DC53958D3DA3}">
      <dsp:nvSpPr>
        <dsp:cNvPr id="0" name=""/>
        <dsp:cNvSpPr/>
      </dsp:nvSpPr>
      <dsp:spPr>
        <a:xfrm>
          <a:off x="2155507" y="2277603"/>
          <a:ext cx="1784985" cy="178498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OnePlace</a:t>
          </a:r>
          <a:endParaRPr lang="en-US" sz="2200" kern="1200" dirty="0"/>
        </a:p>
      </dsp:txBody>
      <dsp:txXfrm>
        <a:off x="2416912" y="2539008"/>
        <a:ext cx="1262175" cy="1262175"/>
      </dsp:txXfrm>
    </dsp:sp>
    <dsp:sp modelId="{EF509E14-04CA-434D-BE35-D1DB0E927998}">
      <dsp:nvSpPr>
        <dsp:cNvPr id="0" name=""/>
        <dsp:cNvSpPr/>
      </dsp:nvSpPr>
      <dsp:spPr>
        <a:xfrm rot="12900000">
          <a:off x="871449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16131-5DFD-6049-83D6-E286A6225413}">
      <dsp:nvSpPr>
        <dsp:cNvPr id="0" name=""/>
        <dsp:cNvSpPr/>
      </dsp:nvSpPr>
      <dsp:spPr>
        <a:xfrm>
          <a:off x="160123" y="1063372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Mobile Web</a:t>
          </a:r>
          <a:endParaRPr lang="en-US" sz="2200" kern="1200" dirty="0"/>
        </a:p>
      </dsp:txBody>
      <dsp:txXfrm>
        <a:off x="199856" y="1103105"/>
        <a:ext cx="1616269" cy="1277122"/>
      </dsp:txXfrm>
    </dsp:sp>
    <dsp:sp modelId="{B7B50A8B-F2BA-E94A-B865-997F5FCC68B5}">
      <dsp:nvSpPr>
        <dsp:cNvPr id="0" name=""/>
        <dsp:cNvSpPr/>
      </dsp:nvSpPr>
      <dsp:spPr>
        <a:xfrm rot="16200000">
          <a:off x="2292993" y="1180352"/>
          <a:ext cx="1510013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854369"/>
                <a:satOff val="36567"/>
                <a:lumOff val="2156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-854369"/>
                <a:satOff val="36567"/>
                <a:lumOff val="2156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4EF48C-81E0-9641-8FD2-9018C3EA2758}">
      <dsp:nvSpPr>
        <dsp:cNvPr id="0" name=""/>
        <dsp:cNvSpPr/>
      </dsp:nvSpPr>
      <dsp:spPr>
        <a:xfrm>
          <a:off x="2200132" y="1411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854369"/>
                <a:satOff val="36567"/>
                <a:lumOff val="2156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-854369"/>
                <a:satOff val="36567"/>
                <a:lumOff val="2156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PC Web</a:t>
          </a:r>
          <a:endParaRPr lang="en-US" sz="2200" kern="1200" dirty="0"/>
        </a:p>
      </dsp:txBody>
      <dsp:txXfrm>
        <a:off x="2239865" y="41144"/>
        <a:ext cx="1616269" cy="1277122"/>
      </dsp:txXfrm>
    </dsp:sp>
    <dsp:sp modelId="{7D820E29-47D7-064F-8205-909C0B380A36}">
      <dsp:nvSpPr>
        <dsp:cNvPr id="0" name=""/>
        <dsp:cNvSpPr/>
      </dsp:nvSpPr>
      <dsp:spPr>
        <a:xfrm rot="19500000">
          <a:off x="3714536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708738"/>
                <a:satOff val="73133"/>
                <a:lumOff val="4313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-1708738"/>
                <a:satOff val="73133"/>
                <a:lumOff val="4313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D640F3-E1AF-2A4B-8224-11054747A6A3}">
      <dsp:nvSpPr>
        <dsp:cNvPr id="0" name=""/>
        <dsp:cNvSpPr/>
      </dsp:nvSpPr>
      <dsp:spPr>
        <a:xfrm>
          <a:off x="4240140" y="1063372"/>
          <a:ext cx="1695735" cy="135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708738"/>
                <a:satOff val="73133"/>
                <a:lumOff val="4313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-1708738"/>
                <a:satOff val="73133"/>
                <a:lumOff val="4313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Android Application</a:t>
          </a:r>
          <a:endParaRPr lang="en-US" sz="2200" kern="1200" dirty="0"/>
        </a:p>
      </dsp:txBody>
      <dsp:txXfrm>
        <a:off x="4279873" y="1103105"/>
        <a:ext cx="1616269" cy="1277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B8ECF-06C6-4045-9272-EC0E2D576F29}">
      <dsp:nvSpPr>
        <dsp:cNvPr id="0" name=""/>
        <dsp:cNvSpPr/>
      </dsp:nvSpPr>
      <dsp:spPr>
        <a:xfrm rot="10560372">
          <a:off x="2468899" y="2749537"/>
          <a:ext cx="6053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539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46931-41C9-D34D-937E-C9EC90421DCC}">
      <dsp:nvSpPr>
        <dsp:cNvPr id="0" name=""/>
        <dsp:cNvSpPr/>
      </dsp:nvSpPr>
      <dsp:spPr>
        <a:xfrm rot="210065">
          <a:off x="4933811" y="2738873"/>
          <a:ext cx="6043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4368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29A30-E941-2344-BC2E-113F7B9883B2}">
      <dsp:nvSpPr>
        <dsp:cNvPr id="0" name=""/>
        <dsp:cNvSpPr/>
      </dsp:nvSpPr>
      <dsp:spPr>
        <a:xfrm rot="16103012">
          <a:off x="3808915" y="2109964"/>
          <a:ext cx="3588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885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02A21-3D42-3949-A89F-A00D5885FCCE}">
      <dsp:nvSpPr>
        <dsp:cNvPr id="0" name=""/>
        <dsp:cNvSpPr/>
      </dsp:nvSpPr>
      <dsp:spPr>
        <a:xfrm>
          <a:off x="3073554" y="2289321"/>
          <a:ext cx="1860821" cy="74834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One Place</a:t>
          </a:r>
          <a:endParaRPr lang="en-US" sz="2700" kern="1200" dirty="0"/>
        </a:p>
      </dsp:txBody>
      <dsp:txXfrm>
        <a:off x="3110085" y="2325852"/>
        <a:ext cx="1787759" cy="675286"/>
      </dsp:txXfrm>
    </dsp:sp>
    <dsp:sp modelId="{F7180576-7F9A-384B-91D3-25780156AE41}">
      <dsp:nvSpPr>
        <dsp:cNvPr id="0" name=""/>
        <dsp:cNvSpPr/>
      </dsp:nvSpPr>
      <dsp:spPr>
        <a:xfrm>
          <a:off x="2997670" y="1066023"/>
          <a:ext cx="1946826" cy="864584"/>
        </a:xfrm>
        <a:prstGeom prst="roundRect">
          <a:avLst/>
        </a:prstGeom>
        <a:gradFill rotWithShape="0">
          <a:gsLst>
            <a:gs pos="0">
              <a:schemeClr val="accent3">
                <a:hueOff val="-1542857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-1542857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일반 회원</a:t>
          </a:r>
          <a:endParaRPr lang="en-US" sz="1900" kern="1200" dirty="0"/>
        </a:p>
      </dsp:txBody>
      <dsp:txXfrm>
        <a:off x="3039876" y="1108229"/>
        <a:ext cx="1862414" cy="780172"/>
      </dsp:txXfrm>
    </dsp:sp>
    <dsp:sp modelId="{2A96E0E0-432B-714F-B6F3-F8FB89CE86D9}">
      <dsp:nvSpPr>
        <dsp:cNvPr id="0" name=""/>
        <dsp:cNvSpPr/>
      </dsp:nvSpPr>
      <dsp:spPr>
        <a:xfrm rot="16007112">
          <a:off x="3861492" y="985370"/>
          <a:ext cx="1615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56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B26C5-536A-6840-8C46-2C222CDAB12A}">
      <dsp:nvSpPr>
        <dsp:cNvPr id="0" name=""/>
        <dsp:cNvSpPr/>
      </dsp:nvSpPr>
      <dsp:spPr>
        <a:xfrm>
          <a:off x="2555307" y="-4"/>
          <a:ext cx="2714052" cy="904721"/>
        </a:xfrm>
        <a:prstGeom prst="roundRect">
          <a:avLst/>
        </a:prstGeom>
        <a:gradFill rotWithShape="0">
          <a:gsLst>
            <a:gs pos="0">
              <a:schemeClr val="accent3">
                <a:hueOff val="-3085714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-3085714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게시판 이용</a:t>
          </a:r>
          <a:endParaRPr lang="en-US" sz="1300" kern="1200" dirty="0"/>
        </a:p>
      </dsp:txBody>
      <dsp:txXfrm>
        <a:off x="2599472" y="44161"/>
        <a:ext cx="2625722" cy="816391"/>
      </dsp:txXfrm>
    </dsp:sp>
    <dsp:sp modelId="{359D0F1F-19B5-A841-9AD4-F7682011409C}">
      <dsp:nvSpPr>
        <dsp:cNvPr id="0" name=""/>
        <dsp:cNvSpPr/>
      </dsp:nvSpPr>
      <dsp:spPr>
        <a:xfrm>
          <a:off x="5537616" y="2451980"/>
          <a:ext cx="1471478" cy="700720"/>
        </a:xfrm>
        <a:prstGeom prst="roundRect">
          <a:avLst/>
        </a:prstGeom>
        <a:gradFill rotWithShape="0">
          <a:gsLst>
            <a:gs pos="0">
              <a:schemeClr val="accent3">
                <a:hueOff val="-4628572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-4628572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카페 관리자</a:t>
          </a:r>
          <a:endParaRPr lang="en-US" sz="1800" kern="1200" dirty="0"/>
        </a:p>
      </dsp:txBody>
      <dsp:txXfrm>
        <a:off x="5571822" y="2486186"/>
        <a:ext cx="1403066" cy="632308"/>
      </dsp:txXfrm>
    </dsp:sp>
    <dsp:sp modelId="{05905507-16B1-D547-A06E-F8FC0A9C9EA3}">
      <dsp:nvSpPr>
        <dsp:cNvPr id="0" name=""/>
        <dsp:cNvSpPr/>
      </dsp:nvSpPr>
      <dsp:spPr>
        <a:xfrm rot="8840906">
          <a:off x="4510825" y="3508812"/>
          <a:ext cx="13200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007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E1C8B-9374-E340-9885-4E5B65B0B2FB}">
      <dsp:nvSpPr>
        <dsp:cNvPr id="0" name=""/>
        <dsp:cNvSpPr/>
      </dsp:nvSpPr>
      <dsp:spPr>
        <a:xfrm>
          <a:off x="2963467" y="3864922"/>
          <a:ext cx="2209813" cy="700720"/>
        </a:xfrm>
        <a:prstGeom prst="roundRect">
          <a:avLst/>
        </a:prstGeom>
        <a:gradFill rotWithShape="0">
          <a:gsLst>
            <a:gs pos="0">
              <a:schemeClr val="accent3">
                <a:hueOff val="-6171429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-6171429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게시판 생성</a:t>
          </a:r>
          <a:r>
            <a:rPr lang="en-US" altLang="ko-KR" sz="1300" kern="1200" dirty="0" smtClean="0"/>
            <a:t>,</a:t>
          </a:r>
          <a:r>
            <a:rPr lang="ko-KR" altLang="en-US" sz="1300" kern="1200" dirty="0" smtClean="0"/>
            <a:t> 관리</a:t>
          </a:r>
          <a:endParaRPr lang="en-US" sz="1300" kern="1200" dirty="0"/>
        </a:p>
      </dsp:txBody>
      <dsp:txXfrm>
        <a:off x="2997673" y="3899128"/>
        <a:ext cx="2141401" cy="632308"/>
      </dsp:txXfrm>
    </dsp:sp>
    <dsp:sp modelId="{B8F26814-88F7-1C4E-8509-C95EC6CC7E34}">
      <dsp:nvSpPr>
        <dsp:cNvPr id="0" name=""/>
        <dsp:cNvSpPr/>
      </dsp:nvSpPr>
      <dsp:spPr>
        <a:xfrm rot="5022486">
          <a:off x="6007051" y="3493105"/>
          <a:ext cx="6849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93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57913-C57B-5846-8E7F-66DAD50281BB}">
      <dsp:nvSpPr>
        <dsp:cNvPr id="0" name=""/>
        <dsp:cNvSpPr/>
      </dsp:nvSpPr>
      <dsp:spPr>
        <a:xfrm>
          <a:off x="5251706" y="3833508"/>
          <a:ext cx="2347947" cy="700720"/>
        </a:xfrm>
        <a:prstGeom prst="roundRect">
          <a:avLst/>
        </a:prstGeom>
        <a:gradFill rotWithShape="0">
          <a:gsLst>
            <a:gs pos="0">
              <a:schemeClr val="accent3">
                <a:hueOff val="-7714286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-7714286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출결관리</a:t>
          </a:r>
          <a:r>
            <a:rPr lang="en-US" altLang="ko-KR" sz="1300" kern="1200" dirty="0" smtClean="0"/>
            <a:t>(</a:t>
          </a:r>
          <a:r>
            <a:rPr lang="ko-KR" altLang="en-US" sz="1300" kern="1200" dirty="0" smtClean="0"/>
            <a:t>개인별 현황 체크</a:t>
          </a:r>
          <a:r>
            <a:rPr lang="en-US" altLang="ko-KR" sz="1300" kern="1200" dirty="0" smtClean="0"/>
            <a:t>)</a:t>
          </a:r>
          <a:endParaRPr lang="en-US" sz="1300" kern="1200" dirty="0"/>
        </a:p>
      </dsp:txBody>
      <dsp:txXfrm>
        <a:off x="5285912" y="3867714"/>
        <a:ext cx="2279535" cy="632308"/>
      </dsp:txXfrm>
    </dsp:sp>
    <dsp:sp modelId="{67B28C4A-BC7B-554E-949B-0E6163DC93DB}">
      <dsp:nvSpPr>
        <dsp:cNvPr id="0" name=""/>
        <dsp:cNvSpPr/>
      </dsp:nvSpPr>
      <dsp:spPr>
        <a:xfrm>
          <a:off x="0" y="2506471"/>
          <a:ext cx="2469634" cy="700720"/>
        </a:xfrm>
        <a:prstGeom prst="roundRect">
          <a:avLst/>
        </a:prstGeom>
        <a:gradFill rotWithShape="0">
          <a:gsLst>
            <a:gs pos="0">
              <a:schemeClr val="accent3">
                <a:hueOff val="-9257143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-9257143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기관</a:t>
          </a:r>
          <a:endParaRPr lang="en-US" sz="1800" kern="1200" dirty="0"/>
        </a:p>
      </dsp:txBody>
      <dsp:txXfrm>
        <a:off x="34206" y="2540677"/>
        <a:ext cx="2401222" cy="632308"/>
      </dsp:txXfrm>
    </dsp:sp>
    <dsp:sp modelId="{0B587500-C0B9-8149-8085-72B033EC1CAE}">
      <dsp:nvSpPr>
        <dsp:cNvPr id="0" name=""/>
        <dsp:cNvSpPr/>
      </dsp:nvSpPr>
      <dsp:spPr>
        <a:xfrm rot="4848224">
          <a:off x="1006408" y="3542198"/>
          <a:ext cx="6787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73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44CE9-CBE0-2C47-A69C-F1BE25AA6B3F}">
      <dsp:nvSpPr>
        <dsp:cNvPr id="0" name=""/>
        <dsp:cNvSpPr/>
      </dsp:nvSpPr>
      <dsp:spPr>
        <a:xfrm>
          <a:off x="1106375" y="3877203"/>
          <a:ext cx="700720" cy="700720"/>
        </a:xfrm>
        <a:prstGeom prst="roundRect">
          <a:avLst/>
        </a:prstGeom>
        <a:gradFill rotWithShape="0">
          <a:gsLst>
            <a:gs pos="0">
              <a:schemeClr val="accent3">
                <a:hueOff val="-1080000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3">
                <a:hueOff val="-1080000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소속 카페 관리</a:t>
          </a:r>
          <a:endParaRPr lang="en-US" sz="1300" kern="1200" dirty="0"/>
        </a:p>
      </dsp:txBody>
      <dsp:txXfrm>
        <a:off x="1140581" y="3911409"/>
        <a:ext cx="632308" cy="632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131ED-E116-7349-B86C-54BD7F0F0408}">
      <dsp:nvSpPr>
        <dsp:cNvPr id="0" name=""/>
        <dsp:cNvSpPr/>
      </dsp:nvSpPr>
      <dsp:spPr>
        <a:xfrm>
          <a:off x="0" y="857364"/>
          <a:ext cx="2542368" cy="20338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49E485-229E-3A49-BEEE-F8B72261C38B}">
      <dsp:nvSpPr>
        <dsp:cNvPr id="0" name=""/>
        <dsp:cNvSpPr/>
      </dsp:nvSpPr>
      <dsp:spPr>
        <a:xfrm>
          <a:off x="184102" y="3056423"/>
          <a:ext cx="2262707" cy="711863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css</a:t>
          </a:r>
          <a:r>
            <a:rPr lang="en-US" sz="2000" kern="1200" dirty="0" smtClean="0"/>
            <a:t>, html, </a:t>
          </a:r>
          <a:r>
            <a:rPr lang="en-US" sz="2000" kern="1200" dirty="0" err="1" smtClean="0"/>
            <a:t>javascript</a:t>
          </a:r>
          <a:endParaRPr lang="en-US" sz="2000" kern="1200" dirty="0"/>
        </a:p>
      </dsp:txBody>
      <dsp:txXfrm>
        <a:off x="184102" y="3056423"/>
        <a:ext cx="2262707" cy="711863"/>
      </dsp:txXfrm>
    </dsp:sp>
    <dsp:sp modelId="{2FED97EC-F3B8-5946-809C-50E2C8DD904D}">
      <dsp:nvSpPr>
        <dsp:cNvPr id="0" name=""/>
        <dsp:cNvSpPr/>
      </dsp:nvSpPr>
      <dsp:spPr>
        <a:xfrm>
          <a:off x="2854545" y="539141"/>
          <a:ext cx="2542368" cy="203389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252F09-C922-D84D-8314-C9E40D55E253}">
      <dsp:nvSpPr>
        <dsp:cNvPr id="0" name=""/>
        <dsp:cNvSpPr/>
      </dsp:nvSpPr>
      <dsp:spPr>
        <a:xfrm>
          <a:off x="2998582" y="2949089"/>
          <a:ext cx="2262707" cy="711863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4">
                <a:hueOff val="-854369"/>
                <a:satOff val="36567"/>
                <a:lumOff val="2156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-854369"/>
                <a:satOff val="36567"/>
                <a:lumOff val="2156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Android 4.1 </a:t>
          </a:r>
          <a:r>
            <a:rPr lang="en-US" sz="2000" kern="1200" dirty="0" err="1" smtClean="0"/>
            <a:t>phonegap</a:t>
          </a:r>
          <a:endParaRPr lang="en-US" sz="2000" kern="1200" dirty="0"/>
        </a:p>
      </dsp:txBody>
      <dsp:txXfrm>
        <a:off x="2998582" y="2949089"/>
        <a:ext cx="2262707" cy="711863"/>
      </dsp:txXfrm>
    </dsp:sp>
    <dsp:sp modelId="{9424CC99-CF07-4A42-949F-2E4252926C12}">
      <dsp:nvSpPr>
        <dsp:cNvPr id="0" name=""/>
        <dsp:cNvSpPr/>
      </dsp:nvSpPr>
      <dsp:spPr>
        <a:xfrm>
          <a:off x="5593209" y="760815"/>
          <a:ext cx="2542368" cy="20338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571F2C-117B-F040-BB1E-ED139A332998}">
      <dsp:nvSpPr>
        <dsp:cNvPr id="0" name=""/>
        <dsp:cNvSpPr/>
      </dsp:nvSpPr>
      <dsp:spPr>
        <a:xfrm>
          <a:off x="5804124" y="2993815"/>
          <a:ext cx="2262707" cy="711863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4">
                <a:hueOff val="-1708738"/>
                <a:satOff val="73133"/>
                <a:lumOff val="4313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-1708738"/>
                <a:satOff val="73133"/>
                <a:lumOff val="4313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Oracle 11g</a:t>
          </a:r>
          <a:endParaRPr lang="en-US" sz="2000" kern="1200" dirty="0"/>
        </a:p>
      </dsp:txBody>
      <dsp:txXfrm>
        <a:off x="5804124" y="2993815"/>
        <a:ext cx="2262707" cy="7118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BB845-8FF5-624E-A607-CC97C2DBD126}">
      <dsp:nvSpPr>
        <dsp:cNvPr id="0" name=""/>
        <dsp:cNvSpPr/>
      </dsp:nvSpPr>
      <dsp:spPr>
        <a:xfrm>
          <a:off x="2382832" y="1732"/>
          <a:ext cx="2496985" cy="155478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JSP, HTML page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사용자 입력 발생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/</a:t>
          </a:r>
          <a:r>
            <a:rPr lang="en-US" sz="1600" kern="1200" dirty="0" err="1" smtClean="0"/>
            <a:t>Action.do</a:t>
          </a:r>
          <a:r>
            <a:rPr lang="ko-KR" altLang="en-US" sz="1600" kern="1200" dirty="0" smtClean="0"/>
            <a:t> 서버</a:t>
          </a:r>
          <a:r>
            <a:rPr lang="en-US" altLang="ko-KR" sz="1600" kern="1200" dirty="0" smtClean="0"/>
            <a:t> </a:t>
          </a:r>
          <a:r>
            <a:rPr lang="ko-KR" altLang="en-US" sz="1600" kern="1200" dirty="0" smtClean="0"/>
            <a:t>호출</a:t>
          </a:r>
          <a:endParaRPr lang="en-US" sz="1600" kern="1200" dirty="0"/>
        </a:p>
      </dsp:txBody>
      <dsp:txXfrm>
        <a:off x="2748507" y="229425"/>
        <a:ext cx="1765635" cy="1099399"/>
      </dsp:txXfrm>
    </dsp:sp>
    <dsp:sp modelId="{E56E661E-D5D1-1043-B1B3-F956DC1C75D3}">
      <dsp:nvSpPr>
        <dsp:cNvPr id="0" name=""/>
        <dsp:cNvSpPr/>
      </dsp:nvSpPr>
      <dsp:spPr>
        <a:xfrm rot="1569806">
          <a:off x="4756111" y="1179884"/>
          <a:ext cx="450089" cy="5247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763028" y="1255063"/>
        <a:ext cx="315062" cy="314844"/>
      </dsp:txXfrm>
    </dsp:sp>
    <dsp:sp modelId="{1A55C129-D5F3-FE49-A5FD-AE72D59E26C2}">
      <dsp:nvSpPr>
        <dsp:cNvPr id="0" name=""/>
        <dsp:cNvSpPr/>
      </dsp:nvSpPr>
      <dsp:spPr>
        <a:xfrm>
          <a:off x="5088222" y="1346891"/>
          <a:ext cx="2562473" cy="1554785"/>
        </a:xfrm>
        <a:prstGeom prst="ellipse">
          <a:avLst/>
        </a:prstGeom>
        <a:gradFill rotWithShape="0">
          <a:gsLst>
            <a:gs pos="0">
              <a:schemeClr val="accent4">
                <a:hueOff val="-427184"/>
                <a:satOff val="18283"/>
                <a:lumOff val="1078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-427184"/>
                <a:satOff val="18283"/>
                <a:lumOff val="1078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Servlet(Controller)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해당하는 </a:t>
          </a:r>
          <a:r>
            <a:rPr lang="en-US" altLang="ko-KR" sz="1600" kern="1200" dirty="0" smtClean="0"/>
            <a:t>Action</a:t>
          </a:r>
          <a:r>
            <a:rPr lang="ko-KR" altLang="en-US" sz="1600" kern="1200" dirty="0" smtClean="0"/>
            <a:t> 호출</a:t>
          </a:r>
          <a:endParaRPr lang="en-US" sz="1600" kern="1200" dirty="0"/>
        </a:p>
      </dsp:txBody>
      <dsp:txXfrm>
        <a:off x="5463487" y="1574584"/>
        <a:ext cx="1811943" cy="1099399"/>
      </dsp:txXfrm>
    </dsp:sp>
    <dsp:sp modelId="{9A685B31-A5D1-9444-853E-F05180638147}">
      <dsp:nvSpPr>
        <dsp:cNvPr id="0" name=""/>
        <dsp:cNvSpPr/>
      </dsp:nvSpPr>
      <dsp:spPr>
        <a:xfrm rot="6821192">
          <a:off x="5675392" y="2965213"/>
          <a:ext cx="420121" cy="5247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27184"/>
                <a:satOff val="18283"/>
                <a:lumOff val="1078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-427184"/>
                <a:satOff val="18283"/>
                <a:lumOff val="1078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5763726" y="3012452"/>
        <a:ext cx="294085" cy="314844"/>
      </dsp:txXfrm>
    </dsp:sp>
    <dsp:sp modelId="{F508466F-7481-C040-A469-5440AB23D480}">
      <dsp:nvSpPr>
        <dsp:cNvPr id="0" name=""/>
        <dsp:cNvSpPr/>
      </dsp:nvSpPr>
      <dsp:spPr>
        <a:xfrm>
          <a:off x="2684492" y="3595290"/>
          <a:ext cx="5397236" cy="1554785"/>
        </a:xfrm>
        <a:prstGeom prst="ellipse">
          <a:avLst/>
        </a:prstGeom>
        <a:gradFill rotWithShape="0">
          <a:gsLst>
            <a:gs pos="0">
              <a:schemeClr val="accent4">
                <a:hueOff val="-854369"/>
                <a:satOff val="36567"/>
                <a:lumOff val="2156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-854369"/>
                <a:satOff val="36567"/>
                <a:lumOff val="2156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요청에 해당하는 업무 수행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필요하다면 데이터베이스에 접근가능한 </a:t>
          </a:r>
          <a:r>
            <a:rPr lang="en-US" altLang="ko-KR" sz="1600" kern="1200" dirty="0" smtClean="0"/>
            <a:t>DAO</a:t>
          </a:r>
          <a:r>
            <a:rPr lang="ko-KR" altLang="en-US" sz="1600" kern="1200" dirty="0" smtClean="0"/>
            <a:t>생성하고 요청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return Forward</a:t>
          </a:r>
          <a:r>
            <a:rPr lang="ko-KR" altLang="en-US" sz="1600" kern="1200" dirty="0" smtClean="0"/>
            <a:t>객체</a:t>
          </a:r>
          <a:endParaRPr lang="en-US" sz="1600" kern="1200" dirty="0"/>
        </a:p>
      </dsp:txBody>
      <dsp:txXfrm>
        <a:off x="3474899" y="3822983"/>
        <a:ext cx="3816422" cy="1099399"/>
      </dsp:txXfrm>
    </dsp:sp>
    <dsp:sp modelId="{B9D2B5AC-6445-FB49-ABF2-99E0A8ECFA4A}">
      <dsp:nvSpPr>
        <dsp:cNvPr id="0" name=""/>
        <dsp:cNvSpPr/>
      </dsp:nvSpPr>
      <dsp:spPr>
        <a:xfrm rot="10895290">
          <a:off x="2347119" y="4029566"/>
          <a:ext cx="247243" cy="5247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854369"/>
                <a:satOff val="36567"/>
                <a:lumOff val="2156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-854369"/>
                <a:satOff val="36567"/>
                <a:lumOff val="2156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2421278" y="4135542"/>
        <a:ext cx="173070" cy="314844"/>
      </dsp:txXfrm>
    </dsp:sp>
    <dsp:sp modelId="{FDF95FE1-36B7-784E-B977-2A3E9B581CA0}">
      <dsp:nvSpPr>
        <dsp:cNvPr id="0" name=""/>
        <dsp:cNvSpPr/>
      </dsp:nvSpPr>
      <dsp:spPr>
        <a:xfrm>
          <a:off x="676100" y="3486339"/>
          <a:ext cx="1554785" cy="1554785"/>
        </a:xfrm>
        <a:prstGeom prst="ellipse">
          <a:avLst/>
        </a:prstGeom>
        <a:gradFill rotWithShape="0">
          <a:gsLst>
            <a:gs pos="0">
              <a:schemeClr val="accent4">
                <a:hueOff val="-1281553"/>
                <a:satOff val="54850"/>
                <a:lumOff val="3235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-1281553"/>
                <a:satOff val="54850"/>
                <a:lumOff val="3235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[Database]</a:t>
          </a:r>
          <a:endParaRPr lang="en-US" sz="1600" kern="1200" dirty="0"/>
        </a:p>
      </dsp:txBody>
      <dsp:txXfrm>
        <a:off x="903793" y="3714032"/>
        <a:ext cx="1099399" cy="1099399"/>
      </dsp:txXfrm>
    </dsp:sp>
    <dsp:sp modelId="{12B67FCE-4825-CF4F-8812-EBC613C8221F}">
      <dsp:nvSpPr>
        <dsp:cNvPr id="0" name=""/>
        <dsp:cNvSpPr/>
      </dsp:nvSpPr>
      <dsp:spPr>
        <a:xfrm rot="16668076">
          <a:off x="1444773" y="2955546"/>
          <a:ext cx="304004" cy="5247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281553"/>
                <a:satOff val="54850"/>
                <a:lumOff val="3235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-1281553"/>
                <a:satOff val="54850"/>
                <a:lumOff val="3235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1484184" y="3105672"/>
        <a:ext cx="212803" cy="314844"/>
      </dsp:txXfrm>
    </dsp:sp>
    <dsp:sp modelId="{7F4A6824-86F4-0B43-8BD5-80173E301337}">
      <dsp:nvSpPr>
        <dsp:cNvPr id="0" name=""/>
        <dsp:cNvSpPr/>
      </dsp:nvSpPr>
      <dsp:spPr>
        <a:xfrm>
          <a:off x="584694" y="1373729"/>
          <a:ext cx="2316475" cy="1554785"/>
        </a:xfrm>
        <a:prstGeom prst="ellipse">
          <a:avLst/>
        </a:prstGeom>
        <a:gradFill rotWithShape="0">
          <a:gsLst>
            <a:gs pos="0">
              <a:schemeClr val="accent4">
                <a:hueOff val="-1708738"/>
                <a:satOff val="73133"/>
                <a:lumOff val="4313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-1708738"/>
                <a:satOff val="73133"/>
                <a:lumOff val="4313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Servlet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Forward</a:t>
          </a:r>
          <a:r>
            <a:rPr lang="ko-KR" altLang="en-US" sz="1600" kern="1200" dirty="0" smtClean="0"/>
            <a:t>객체를 통해 해당 페이지 연결</a:t>
          </a:r>
          <a:endParaRPr lang="en-US" sz="1600" kern="1200" dirty="0"/>
        </a:p>
      </dsp:txBody>
      <dsp:txXfrm>
        <a:off x="923934" y="1601422"/>
        <a:ext cx="1637995" cy="1099399"/>
      </dsp:txXfrm>
    </dsp:sp>
    <dsp:sp modelId="{48026832-7967-F947-9C19-7743061D2145}">
      <dsp:nvSpPr>
        <dsp:cNvPr id="0" name=""/>
        <dsp:cNvSpPr/>
      </dsp:nvSpPr>
      <dsp:spPr>
        <a:xfrm rot="19440000">
          <a:off x="2574536" y="1215540"/>
          <a:ext cx="189985" cy="5247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708738"/>
                <a:satOff val="73133"/>
                <a:lumOff val="4313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4">
                <a:hueOff val="-1708738"/>
                <a:satOff val="73133"/>
                <a:lumOff val="4313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579979" y="1337238"/>
        <a:ext cx="132990" cy="314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3yobaby/oneplace" TargetMode="External"/><Relationship Id="rId2" Type="http://schemas.openxmlformats.org/officeDocument/2006/relationships/hyperlink" Target="http://bit.ly/oneplace0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1150" y="4434733"/>
            <a:ext cx="3100388" cy="933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작성자 김희택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4638" y="1261033"/>
            <a:ext cx="256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One</a:t>
            </a:r>
            <a:r>
              <a:rPr lang="ko-KR" altLang="en-US" sz="2800" dirty="0" smtClean="0"/>
              <a:t> </a:t>
            </a:r>
            <a:r>
              <a:rPr lang="en-US" sz="2800" dirty="0" smtClean="0"/>
              <a:t>Place</a:t>
            </a:r>
            <a:endParaRPr 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90500" y="4434733"/>
            <a:ext cx="4914900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프로젝트 기간</a:t>
            </a:r>
            <a:endParaRPr lang="en-US" altLang="ko-KR" sz="28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2014-05-27 ~ 2014-06-20</a:t>
            </a:r>
          </a:p>
          <a:p>
            <a:pPr algn="ctr"/>
            <a:r>
              <a:rPr lang="ko-KR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문서작성</a:t>
            </a:r>
            <a:endParaRPr lang="en-US" altLang="ko-KR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2014-05-15 ~ </a:t>
            </a:r>
          </a:p>
          <a:p>
            <a:pPr algn="ctr"/>
            <a:r>
              <a:rPr lang="en-US" altLang="ko-K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2014-05-21(</a:t>
            </a:r>
            <a:r>
              <a:rPr lang="ko-KR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최종수정</a:t>
            </a:r>
            <a:r>
              <a:rPr lang="en-US" altLang="ko-K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1150" y="5050286"/>
            <a:ext cx="310038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dirty="0" smtClean="0"/>
              <a:t>프로젝트참여</a:t>
            </a:r>
            <a:endParaRPr lang="en-US" altLang="ko-KR" sz="2400" dirty="0" smtClean="0"/>
          </a:p>
          <a:p>
            <a:r>
              <a:rPr lang="ko-KR" altLang="en-US" sz="2400" dirty="0" smtClean="0"/>
              <a:t>프로그래머 김희택</a:t>
            </a:r>
            <a:endParaRPr lang="en-US" altLang="ko-KR" sz="2400" dirty="0" smtClean="0"/>
          </a:p>
          <a:p>
            <a:r>
              <a:rPr lang="ko-KR" altLang="en-US" sz="2400" dirty="0" smtClean="0"/>
              <a:t>디자인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인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847131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– (5) mobile</a:t>
            </a:r>
            <a:endParaRPr lang="en-US" dirty="0"/>
          </a:p>
        </p:txBody>
      </p:sp>
      <p:pic>
        <p:nvPicPr>
          <p:cNvPr id="5" name="Picture 4" descr="스크린샷 2014-05-15 오후 11.10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3" y="1305040"/>
            <a:ext cx="4645473" cy="55529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02457" y="2119786"/>
            <a:ext cx="2244915" cy="3953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8221" y="2139002"/>
            <a:ext cx="2219152" cy="357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2" name="Picture 11" descr="스크린샷 2014-05-15 오후 11.17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1" y="2477556"/>
            <a:ext cx="2219151" cy="141095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28221" y="2139002"/>
            <a:ext cx="221915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OnePlace</a:t>
            </a:r>
            <a:endParaRPr lang="en-US" sz="1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906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– (6) mobile</a:t>
            </a:r>
            <a:endParaRPr lang="en-US" dirty="0"/>
          </a:p>
        </p:txBody>
      </p:sp>
      <p:pic>
        <p:nvPicPr>
          <p:cNvPr id="7" name="Picture 6" descr="스크린샷 2014-05-15 오후 11.10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4" y="1295276"/>
            <a:ext cx="4645473" cy="5552960"/>
          </a:xfrm>
          <a:prstGeom prst="rect">
            <a:avLst/>
          </a:prstGeom>
        </p:spPr>
      </p:pic>
      <p:pic>
        <p:nvPicPr>
          <p:cNvPr id="8" name="Picture 7" descr="스크린샷 2014-05-15 오후 11.11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38" y="2512513"/>
            <a:ext cx="2219152" cy="35240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17239" y="2154743"/>
            <a:ext cx="2219152" cy="357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7240" y="2180747"/>
            <a:ext cx="221915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OnePlace</a:t>
            </a:r>
            <a:endParaRPr lang="en-US" sz="1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431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– (7) mobile</a:t>
            </a:r>
            <a:endParaRPr lang="en-US" dirty="0"/>
          </a:p>
        </p:txBody>
      </p:sp>
      <p:pic>
        <p:nvPicPr>
          <p:cNvPr id="4" name="Picture 3" descr="스크린샷 2014-05-15 오후 11.10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4" y="1295276"/>
            <a:ext cx="4645473" cy="5552960"/>
          </a:xfrm>
          <a:prstGeom prst="rect">
            <a:avLst/>
          </a:prstGeom>
        </p:spPr>
      </p:pic>
      <p:pic>
        <p:nvPicPr>
          <p:cNvPr id="6" name="Picture 5" descr="스크린샷 2014-05-15 오후 11.14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40" y="2154743"/>
            <a:ext cx="2219152" cy="39094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17240" y="2154743"/>
            <a:ext cx="2219152" cy="4301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7240" y="2180747"/>
            <a:ext cx="221915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OnePlace</a:t>
            </a:r>
            <a:endParaRPr lang="en-US" sz="1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459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– (8) mobile</a:t>
            </a:r>
            <a:endParaRPr lang="en-US" dirty="0"/>
          </a:p>
        </p:txBody>
      </p:sp>
      <p:pic>
        <p:nvPicPr>
          <p:cNvPr id="4" name="Picture 3" descr="스크린샷 2014-05-15 오후 11.10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3" y="1305040"/>
            <a:ext cx="4645473" cy="55529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02457" y="2119786"/>
            <a:ext cx="2244915" cy="3953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8220" y="2129394"/>
            <a:ext cx="2219152" cy="357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8221" y="2148610"/>
            <a:ext cx="221915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OnePlace</a:t>
            </a:r>
            <a:endParaRPr lang="en-US" sz="1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1" name="Picture 10" descr="스크린샷 2014-05-15 오후 11.24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7" y="2487164"/>
            <a:ext cx="2244915" cy="1346949"/>
          </a:xfrm>
          <a:prstGeom prst="rect">
            <a:avLst/>
          </a:prstGeom>
        </p:spPr>
      </p:pic>
      <p:pic>
        <p:nvPicPr>
          <p:cNvPr id="12" name="Picture 11" descr="스크린샷 2014-05-15 오후 11.24.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57" y="3834112"/>
            <a:ext cx="2244915" cy="879505"/>
          </a:xfrm>
          <a:prstGeom prst="rect">
            <a:avLst/>
          </a:prstGeom>
        </p:spPr>
      </p:pic>
      <p:pic>
        <p:nvPicPr>
          <p:cNvPr id="13" name="Picture 12" descr="스크린샷 2014-05-15 오후 11.22.0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1" y="4713617"/>
            <a:ext cx="2194381" cy="849704"/>
          </a:xfrm>
          <a:prstGeom prst="rect">
            <a:avLst/>
          </a:prstGeom>
        </p:spPr>
      </p:pic>
      <p:pic>
        <p:nvPicPr>
          <p:cNvPr id="14" name="Picture 13" descr="스크린샷 2014-05-15 오후 11.22.1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1" y="5563321"/>
            <a:ext cx="2194381" cy="471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153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564592"/>
            <a:ext cx="7556313" cy="1116106"/>
          </a:xfrm>
        </p:spPr>
        <p:txBody>
          <a:bodyPr/>
          <a:lstStyle/>
          <a:p>
            <a:r>
              <a:rPr lang="ko-KR" altLang="en-US" dirty="0" smtClean="0"/>
              <a:t>사용 환경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1836192894"/>
              </p:ext>
            </p:extLst>
          </p:nvPr>
        </p:nvGraphicFramePr>
        <p:xfrm>
          <a:off x="1219908" y="18978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14562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사용자와 주요 기능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669235510"/>
              </p:ext>
            </p:extLst>
          </p:nvPr>
        </p:nvGraphicFramePr>
        <p:xfrm>
          <a:off x="277259" y="1396999"/>
          <a:ext cx="7942167" cy="4980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76273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</p:spPr>
        <p:txBody>
          <a:bodyPr/>
          <a:lstStyle/>
          <a:p>
            <a:r>
              <a:rPr lang="ko-KR" altLang="en-US" dirty="0" smtClean="0"/>
              <a:t>개발환경</a:t>
            </a:r>
            <a:endParaRPr lang="en-US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="" xmlns:p14="http://schemas.microsoft.com/office/powerpoint/2010/main" val="1466121544"/>
              </p:ext>
            </p:extLst>
          </p:nvPr>
        </p:nvGraphicFramePr>
        <p:xfrm>
          <a:off x="378998" y="2127911"/>
          <a:ext cx="813557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14887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간략한 로직 흐름</a:t>
            </a:r>
            <a:r>
              <a:rPr lang="en-US" altLang="ko-KR" dirty="0" smtClean="0"/>
              <a:t>(MVC)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690604452"/>
              </p:ext>
            </p:extLst>
          </p:nvPr>
        </p:nvGraphicFramePr>
        <p:xfrm>
          <a:off x="66146" y="1280724"/>
          <a:ext cx="8081729" cy="515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84976" y="128072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9344" y="2638552"/>
            <a:ext cx="12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77725" y="4767631"/>
            <a:ext cx="86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1986" y="2373736"/>
            <a:ext cx="12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552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데이터베이스 – </a:t>
            </a:r>
            <a:r>
              <a:rPr lang="en-US" smtClean="0"/>
              <a:t>테이블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8730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페이지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HTML 5</a:t>
            </a:r>
          </a:p>
          <a:p>
            <a:r>
              <a:rPr lang="ko-KR" altLang="en-US" dirty="0" smtClean="0"/>
              <a:t>시멘틱 태그 적용</a:t>
            </a:r>
            <a:endParaRPr lang="en-US" altLang="ko-KR" dirty="0" smtClean="0"/>
          </a:p>
          <a:p>
            <a:r>
              <a:rPr lang="ko-KR" altLang="en-US" dirty="0" smtClean="0"/>
              <a:t>자바스크립트</a:t>
            </a:r>
            <a:endParaRPr lang="en-US" altLang="ko-KR" dirty="0"/>
          </a:p>
          <a:p>
            <a:pPr lvl="1"/>
            <a:r>
              <a:rPr lang="en-US" altLang="ko-KR" dirty="0" smtClean="0"/>
              <a:t>Ajax</a:t>
            </a:r>
            <a:r>
              <a:rPr lang="ko-KR" altLang="en-US" dirty="0" smtClean="0"/>
              <a:t>구현</a:t>
            </a:r>
            <a:r>
              <a:rPr lang="ko-KR" altLang="ko-KR" dirty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일부 데이터는 서버에서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 문자열 요청하고 결과처리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Code Highlighting –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드롭다운</a:t>
            </a:r>
            <a:endParaRPr lang="en-US" altLang="ko-KR" dirty="0" smtClean="0"/>
          </a:p>
          <a:p>
            <a:r>
              <a:rPr lang="en-US" altLang="ko-KR" dirty="0" err="1" smtClean="0"/>
              <a:t>css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HTML,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페이지와 파일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</a:t>
            </a:r>
            <a:r>
              <a:rPr lang="ko-KR" altLang="en-US" dirty="0" smtClean="0"/>
              <a:t>와 모바일에 적용가능한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파일 생성</a:t>
            </a:r>
            <a:endParaRPr lang="en-US" altLang="ko-KR" dirty="0" smtClean="0"/>
          </a:p>
          <a:p>
            <a:r>
              <a:rPr lang="ko-KR" altLang="en-US" dirty="0" smtClean="0"/>
              <a:t>안드로이드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대부분의 기능은 웹에서 구현하고 모바일웹 혹은 어플리케이션으로 연결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15297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OnePlace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학습이나 친목을 도모하고자 하는 사람들이 같이 모여서 활동할 수 있는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인터넷 </a:t>
            </a:r>
            <a:r>
              <a:rPr lang="ko-KR" altLang="en-US" dirty="0" smtClean="0"/>
              <a:t>환경</a:t>
            </a:r>
            <a:r>
              <a:rPr lang="ko-KR" altLang="en-US" dirty="0" smtClean="0"/>
              <a:t>을 제공하고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환경에서도 동일한 기능을 제공한다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사용할 수 있는 사람으로는 일반 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카페 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카페 관리자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카페를 관리하는 관리자로 나눌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회원과 관리자는 일반회원으로 분류되고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카페를 개설하면 해당 카페의 카페 관리자가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카페에 가입한 회원은 카페 회원이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카페를 생성시 소속되는 기관을 검색 후 선택 할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기관을 설정하지 않을 수도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기관이 존재한다면 기관을 선택하고 없다면 선택하지 않아도 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생성이되면</a:t>
            </a:r>
            <a:r>
              <a:rPr lang="ko-KR" altLang="en-US" dirty="0" smtClean="0"/>
              <a:t> 즉시 활동이 가능한 상태가 되고 카페가 데이터베이스에 등록된다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기관과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기관의 관리자 아이디는 일반회원이 어플리케이션 제작자에게 신청을 하면 해당 기관에 확인 후 기관 관리자로 권한을 부여해준다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제작자는 게시물을 확인할 수 없고 기관과 기관아이디를 관리하는 역할과 권한만 가진다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2774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관리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 소스파일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관련 문서파일 공유 링크</a:t>
            </a:r>
            <a:endParaRPr lang="en-US" altLang="ko-KR" b="1" dirty="0" smtClean="0"/>
          </a:p>
          <a:p>
            <a:pPr lvl="1"/>
            <a:r>
              <a:rPr lang="da-DK" dirty="0">
                <a:hlinkClick r:id="rId2"/>
              </a:rPr>
              <a:t>http://</a:t>
            </a:r>
            <a:r>
              <a:rPr lang="da-DK" dirty="0" smtClean="0">
                <a:hlinkClick r:id="rId2"/>
              </a:rPr>
              <a:t>bit.ly/oneplace01</a:t>
            </a:r>
            <a:endParaRPr lang="da-DK" dirty="0" smtClean="0"/>
          </a:p>
          <a:p>
            <a:pPr lvl="2"/>
            <a:r>
              <a:rPr lang="ko-KR" altLang="en-US" dirty="0" smtClean="0"/>
              <a:t>문서 및 소스 링크</a:t>
            </a:r>
            <a:endParaRPr lang="da-DK" dirty="0" smtClean="0"/>
          </a:p>
          <a:p>
            <a:pPr lvl="1"/>
            <a:r>
              <a:rPr lang="da-DK" dirty="0" smtClean="0">
                <a:hlinkClick r:id="rId3"/>
              </a:rPr>
              <a:t>http://github.com/3yobaby/oneplace</a:t>
            </a:r>
            <a:endParaRPr lang="da-DK" dirty="0" smtClean="0"/>
          </a:p>
          <a:p>
            <a:pPr lvl="2"/>
            <a:r>
              <a:rPr lang="ko-KR" altLang="en-US" dirty="0" smtClean="0"/>
              <a:t>소스 링크</a:t>
            </a:r>
            <a:endParaRPr lang="da-DK" dirty="0" smtClean="0"/>
          </a:p>
          <a:p>
            <a:r>
              <a:rPr lang="ko-KR" altLang="en-US" dirty="0" smtClean="0"/>
              <a:t>디버깅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로그파일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로그파일 형식화</a:t>
            </a:r>
            <a:endParaRPr lang="en-US" altLang="ko-KR" dirty="0" smtClean="0"/>
          </a:p>
          <a:p>
            <a:r>
              <a:rPr lang="ko-KR" altLang="en-US" dirty="0" smtClean="0"/>
              <a:t>작성할 </a:t>
            </a:r>
            <a:r>
              <a:rPr lang="ko-KR" altLang="en-US" dirty="0" smtClean="0"/>
              <a:t>문서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용어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수익구조</a:t>
            </a:r>
            <a:endParaRPr lang="en-US" altLang="ko-KR" dirty="0"/>
          </a:p>
          <a:p>
            <a:pPr lvl="1"/>
            <a:r>
              <a:rPr lang="ko-KR" altLang="en-US" dirty="0" smtClean="0"/>
              <a:t>클레스</a:t>
            </a:r>
            <a:r>
              <a:rPr lang="en-US" altLang="ko-KR" dirty="0" smtClean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클레스정의와 사용법</a:t>
            </a:r>
            <a:r>
              <a:rPr lang="en-US" altLang="ko-KR" dirty="0"/>
              <a:t>,</a:t>
            </a:r>
            <a:r>
              <a:rPr lang="ko-KR" altLang="en-US" dirty="0"/>
              <a:t> 테이블 </a:t>
            </a:r>
            <a:r>
              <a:rPr lang="ko-KR" altLang="en-US" dirty="0" smtClean="0"/>
              <a:t>관계도 </a:t>
            </a:r>
            <a:endParaRPr lang="en-US" altLang="ko-KR" dirty="0"/>
          </a:p>
          <a:p>
            <a:pPr lvl="1"/>
            <a:r>
              <a:rPr lang="ko-KR" altLang="en-US" dirty="0"/>
              <a:t>데이터 발생시 데이터흐름도</a:t>
            </a:r>
            <a:r>
              <a:rPr lang="ko-KR" altLang="ko-KR" dirty="0"/>
              <a:t>(</a:t>
            </a:r>
            <a:r>
              <a:rPr lang="ko-KR" altLang="en-US" dirty="0"/>
              <a:t>기능 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테스트환경과 테스트항목과</a:t>
            </a:r>
            <a:r>
              <a:rPr lang="ko-KR" altLang="ko-KR" dirty="0" smtClean="0"/>
              <a:t> </a:t>
            </a:r>
            <a:r>
              <a:rPr lang="ko-KR" altLang="en-US" dirty="0" smtClean="0"/>
              <a:t>테스트 </a:t>
            </a:r>
            <a:r>
              <a:rPr lang="ko-KR" altLang="en-US" dirty="0"/>
              <a:t>과정과 테스트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디자인을 위한 웹페이지의 </a:t>
            </a:r>
            <a:r>
              <a:rPr lang="ko-KR" altLang="en-US" dirty="0"/>
              <a:t>태그 </a:t>
            </a:r>
            <a:r>
              <a:rPr lang="ko-KR" altLang="en-US" dirty="0" smtClean="0"/>
              <a:t>계층</a:t>
            </a:r>
            <a:endParaRPr lang="en-US" altLang="ko-KR" dirty="0"/>
          </a:p>
          <a:p>
            <a:pPr lvl="1"/>
            <a:r>
              <a:rPr lang="ko-KR" altLang="en-US" dirty="0" smtClean="0"/>
              <a:t>페이지별 </a:t>
            </a:r>
            <a:r>
              <a:rPr lang="ko-KR" altLang="en-US" dirty="0"/>
              <a:t>자바스크립트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API</a:t>
            </a:r>
            <a:endParaRPr lang="en-US" altLang="ko-KR" dirty="0"/>
          </a:p>
          <a:p>
            <a:pPr lvl="1"/>
            <a:r>
              <a:rPr lang="ko-KR" altLang="en-US" dirty="0"/>
              <a:t>파일 이름 정의와 폴더 </a:t>
            </a:r>
            <a:r>
              <a:rPr lang="ko-KR" altLang="en-US" dirty="0" smtClean="0"/>
              <a:t>계층</a:t>
            </a:r>
            <a:endParaRPr lang="en-US" altLang="ko-KR" dirty="0"/>
          </a:p>
          <a:p>
            <a:pPr lvl="1"/>
            <a:r>
              <a:rPr lang="ko-KR" altLang="en-US" dirty="0" smtClean="0"/>
              <a:t>전체적인 </a:t>
            </a:r>
            <a:r>
              <a:rPr lang="ko-KR" altLang="en-US" dirty="0"/>
              <a:t>프로그램을 이해하기위한 문서를 위한 </a:t>
            </a:r>
            <a:r>
              <a:rPr lang="ko-KR" altLang="en-US" dirty="0" smtClean="0"/>
              <a:t>문서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22850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보완할 문서 </a:t>
            </a:r>
            <a:r>
              <a:rPr lang="ko-KR" altLang="en-US" dirty="0" smtClean="0"/>
              <a:t>내</a:t>
            </a:r>
            <a:r>
              <a:rPr lang="ko-KR" altLang="en-US" dirty="0" smtClean="0"/>
              <a:t>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746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OnePlace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카페가 개설되면 </a:t>
            </a:r>
            <a:r>
              <a:rPr lang="ko-KR" altLang="en-US" dirty="0" err="1" smtClean="0"/>
              <a:t>개설자는</a:t>
            </a:r>
            <a:r>
              <a:rPr lang="ko-KR" altLang="en-US" dirty="0" smtClean="0"/>
              <a:t> 관리자 권한을 가진다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카페 생성시 설정에 따라 가입조건을 부여할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가입조건은 질문에 대한 정확한 답을 할 경우 바로 가입을 시켜주거나 혹은 답을 관리자가 확인 후 직접 가입을 수락할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가입이 완료된 회원은 회원권한을 가진다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기관 관리자는 기관 관리자 권한을 가지고 제작자는 제작자 권한을 가진다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카페는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구분하는 여러 카테고리를 가질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카테고리를 생성하거나 삭제는 관리자 권한 이상을 </a:t>
            </a:r>
            <a:r>
              <a:rPr lang="ko-KR" altLang="en-US" dirty="0" err="1" smtClean="0"/>
              <a:t>가진자만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권한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0.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회원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공개 게시판 조회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기관 관리자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0. </a:t>
            </a:r>
            <a:r>
              <a:rPr lang="ko-KR" altLang="en-US" dirty="0" smtClean="0"/>
              <a:t>제작자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OnePlace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카테고리는 기본 카테고리와 서브 카테고리가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서브 카테고리는 기본 카테고리에서 세부적으로 나누는 역할이다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카테고리가 곧 게시판 이름이고 카페 관리자에 의해서 카테고리 제목이나 카테고리 내의 게시판을 삭제 혹은 수정 혹은 카테고리의 속성을 수정 혹은 추가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카테고리의 속성은 해당 카테고리에 들어갈 게시물의 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 수 있는 권한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게시물을 조회할 수 있는 권한이다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카테고리는 </a:t>
            </a:r>
            <a:r>
              <a:rPr lang="ko-KR" altLang="en-US" dirty="0" err="1" smtClean="0"/>
              <a:t>생성자에</a:t>
            </a:r>
            <a:r>
              <a:rPr lang="ko-KR" altLang="en-US" dirty="0" smtClean="0"/>
              <a:t> 따라서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가지로 분류되는데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카페 관리자가 생성한 카테고리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기관 관리자가 생성한 카테고리가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카페 관리자가 생성한 카테고리는 관리자 이상의 권한을 </a:t>
            </a:r>
            <a:r>
              <a:rPr lang="ko-KR" altLang="en-US" dirty="0" err="1" smtClean="0"/>
              <a:t>가진자가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관리가능하다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기관 관리자가 생성한 카테고리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기관 카테고리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기관 관리자 이상의 권한을 가진 자가 관리할 수 있고 기관 카테고리의 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작성 권한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따라서 해당 기관에 소속된 카페에서 기관에서 작성한 게시글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예를들어</a:t>
            </a:r>
            <a:r>
              <a:rPr lang="ko-KR" altLang="en-US" dirty="0" smtClean="0"/>
              <a:t> 공지나 </a:t>
            </a:r>
            <a:r>
              <a:rPr lang="ko-KR" altLang="en-US" dirty="0" err="1" smtClean="0"/>
              <a:t>알림사항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공유 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OnePlace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/>
            <a:r>
              <a:rPr lang="ko-KR" altLang="en-US" dirty="0" err="1" smtClean="0"/>
              <a:t>게시글</a:t>
            </a:r>
            <a:r>
              <a:rPr lang="ko-KR" altLang="en-US" dirty="0" smtClean="0"/>
              <a:t> 작성은 카테고리의 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작성 권한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해당하는 사용자가 작성할 수 있다</a:t>
            </a:r>
            <a:r>
              <a:rPr lang="en-US" altLang="ko-KR" dirty="0" smtClean="0"/>
              <a:t>.</a:t>
            </a:r>
          </a:p>
          <a:p>
            <a:pPr marL="457200" indent="-457200"/>
            <a:r>
              <a:rPr lang="ko-KR" altLang="en-US" dirty="0" err="1" smtClean="0"/>
              <a:t>게시글의</a:t>
            </a:r>
            <a:r>
              <a:rPr lang="ko-KR" altLang="en-US" dirty="0" smtClean="0"/>
              <a:t> 형태는 카테고리의 특성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형태를 지정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따라서 게시글을 작성 할 수 있다</a:t>
            </a:r>
            <a:r>
              <a:rPr lang="en-US" altLang="ko-KR" dirty="0" smtClean="0"/>
              <a:t>.</a:t>
            </a:r>
          </a:p>
          <a:p>
            <a:pPr marL="457200" indent="-457200"/>
            <a:r>
              <a:rPr lang="ko-KR" altLang="en-US" dirty="0" err="1" smtClean="0"/>
              <a:t>게시글은</a:t>
            </a:r>
            <a:r>
              <a:rPr lang="ko-KR" altLang="en-US" dirty="0" smtClean="0"/>
              <a:t> 작성한 작성자와 해당 카테고리를 참조한다</a:t>
            </a:r>
            <a:r>
              <a:rPr lang="en-US" altLang="ko-KR" dirty="0" smtClean="0"/>
              <a:t>.</a:t>
            </a:r>
          </a:p>
          <a:p>
            <a:pPr marL="457200" indent="-457200"/>
            <a:r>
              <a:rPr lang="ko-KR" altLang="en-US" dirty="0" smtClean="0"/>
              <a:t>작성자 혹은 작성자보다 높은 권한을 가진 사람에 의해서 삭제가 가능하고 작성자에 한해서 수정이 가능하다</a:t>
            </a:r>
            <a:r>
              <a:rPr lang="en-US" altLang="ko-KR" dirty="0" smtClean="0"/>
              <a:t>.</a:t>
            </a:r>
          </a:p>
          <a:p>
            <a:pPr marL="457200" indent="-457200"/>
            <a:r>
              <a:rPr lang="ko-KR" altLang="en-US" dirty="0" smtClean="0"/>
              <a:t>카테고리의 특성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</a:p>
          <a:p>
            <a:pPr marL="685800" lvl="1" indent="-457200"/>
            <a:r>
              <a:rPr lang="ko-KR" altLang="en-US" dirty="0" smtClean="0"/>
              <a:t>일반 글</a:t>
            </a:r>
            <a:endParaRPr lang="en-US" altLang="ko-KR" dirty="0" smtClean="0"/>
          </a:p>
          <a:p>
            <a:pPr marL="685800" lvl="1" indent="-457200"/>
            <a:r>
              <a:rPr lang="ko-KR" altLang="en-US" dirty="0" smtClean="0"/>
              <a:t>일반 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하이라이팅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685800" lvl="1" indent="-457200"/>
            <a:r>
              <a:rPr lang="ko-KR" altLang="en-US" dirty="0" smtClean="0"/>
              <a:t>이상 기본적으로 제공하고 향후 추가될 특성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출석관리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스펠링체크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등등의 기능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카페관리자나 혹은 기관에서 구입 후 자유롭게 이용할 수 있도록 데이터베이스 기반을 마련한다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– (1)</a:t>
            </a:r>
            <a:r>
              <a:rPr lang="ko-KR" altLang="en-US" dirty="0" smtClean="0"/>
              <a:t>홈페이지</a:t>
            </a:r>
            <a:endParaRPr lang="en-US" dirty="0"/>
          </a:p>
        </p:txBody>
      </p:sp>
      <p:pic>
        <p:nvPicPr>
          <p:cNvPr id="13" name="Picture 12" descr="스크린샷 2014-05-15 오후 10.47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1860"/>
            <a:ext cx="9144000" cy="571614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33717" y="2967335"/>
            <a:ext cx="3676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One Place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717" y="4337282"/>
            <a:ext cx="3800878" cy="17473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37672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– (</a:t>
            </a:r>
            <a:r>
              <a:rPr lang="en-US" altLang="ko-KR" dirty="0"/>
              <a:t>2</a:t>
            </a:r>
            <a:r>
              <a:rPr lang="en-US" dirty="0" smtClean="0"/>
              <a:t>)</a:t>
            </a:r>
            <a:r>
              <a:rPr lang="ko-KR" altLang="en-US" dirty="0" smtClean="0"/>
              <a:t> 카페 정보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사용자</a:t>
            </a:r>
            <a:endParaRPr lang="en-US" dirty="0"/>
          </a:p>
        </p:txBody>
      </p:sp>
      <p:pic>
        <p:nvPicPr>
          <p:cNvPr id="17" name="Picture 16" descr="스크린샷 2014-05-15 오후 10.47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247"/>
            <a:ext cx="9144000" cy="57161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4508"/>
            <a:ext cx="6768714" cy="46934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715" y="2164508"/>
            <a:ext cx="2375286" cy="3746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037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– (3) </a:t>
            </a:r>
            <a:r>
              <a:rPr lang="ko-KR" altLang="en-US" dirty="0" smtClean="0"/>
              <a:t>카페</a:t>
            </a:r>
            <a:endParaRPr lang="en-US" dirty="0"/>
          </a:p>
        </p:txBody>
      </p:sp>
      <p:pic>
        <p:nvPicPr>
          <p:cNvPr id="4" name="Picture 3" descr="스크린샷 2014-05-15 오후 10.47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4" y="1240247"/>
            <a:ext cx="9144000" cy="5716140"/>
          </a:xfrm>
          <a:prstGeom prst="rect">
            <a:avLst/>
          </a:prstGeom>
        </p:spPr>
      </p:pic>
      <p:pic>
        <p:nvPicPr>
          <p:cNvPr id="5" name="Picture 4" descr="스크린샷 2014-05-15 오후 10.52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7303"/>
            <a:ext cx="1453284" cy="2242210"/>
          </a:xfrm>
          <a:prstGeom prst="rect">
            <a:avLst/>
          </a:prstGeom>
        </p:spPr>
      </p:pic>
      <p:pic>
        <p:nvPicPr>
          <p:cNvPr id="6" name="Picture 5" descr="스크린샷 2014-05-15 오후 10.53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4409513"/>
            <a:ext cx="1465984" cy="299860"/>
          </a:xfrm>
          <a:prstGeom prst="rect">
            <a:avLst/>
          </a:prstGeom>
        </p:spPr>
      </p:pic>
      <p:pic>
        <p:nvPicPr>
          <p:cNvPr id="8" name="Picture 7" descr="스크린샷 2014-05-15 오후 10.53.1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4709373"/>
            <a:ext cx="1465983" cy="1457653"/>
          </a:xfrm>
          <a:prstGeom prst="rect">
            <a:avLst/>
          </a:prstGeom>
        </p:spPr>
      </p:pic>
      <p:pic>
        <p:nvPicPr>
          <p:cNvPr id="9" name="Picture 8" descr="스크린샷 2014-05-15 오후 10.53.3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6167026"/>
            <a:ext cx="1443895" cy="478548"/>
          </a:xfrm>
          <a:prstGeom prst="rect">
            <a:avLst/>
          </a:prstGeom>
        </p:spPr>
      </p:pic>
      <p:pic>
        <p:nvPicPr>
          <p:cNvPr id="11" name="Picture 10" descr="스크린샷 2014-05-15 오후 10.54.4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84" y="2214894"/>
            <a:ext cx="7681772" cy="334216"/>
          </a:xfrm>
          <a:prstGeom prst="rect">
            <a:avLst/>
          </a:prstGeom>
        </p:spPr>
      </p:pic>
      <p:pic>
        <p:nvPicPr>
          <p:cNvPr id="12" name="Picture 11" descr="스크린샷 2014-05-15 오후 10.55.0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85" y="2624155"/>
            <a:ext cx="3836916" cy="25187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223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– (4) </a:t>
            </a:r>
            <a:r>
              <a:rPr lang="ko-KR" altLang="en-US" dirty="0" smtClean="0"/>
              <a:t>글쓰기</a:t>
            </a:r>
            <a:endParaRPr lang="en-US" dirty="0"/>
          </a:p>
        </p:txBody>
      </p:sp>
      <p:pic>
        <p:nvPicPr>
          <p:cNvPr id="4" name="Picture 3" descr="스크린샷 2014-05-15 오후 10.47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4" y="1240247"/>
            <a:ext cx="9144000" cy="5716140"/>
          </a:xfrm>
          <a:prstGeom prst="rect">
            <a:avLst/>
          </a:prstGeom>
        </p:spPr>
      </p:pic>
      <p:pic>
        <p:nvPicPr>
          <p:cNvPr id="5" name="Picture 4" descr="스크린샷 2014-05-15 오후 10.52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7303"/>
            <a:ext cx="1453284" cy="2242210"/>
          </a:xfrm>
          <a:prstGeom prst="rect">
            <a:avLst/>
          </a:prstGeom>
        </p:spPr>
      </p:pic>
      <p:pic>
        <p:nvPicPr>
          <p:cNvPr id="6" name="Picture 5" descr="스크린샷 2014-05-15 오후 10.53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4709373"/>
            <a:ext cx="1465983" cy="1457653"/>
          </a:xfrm>
          <a:prstGeom prst="rect">
            <a:avLst/>
          </a:prstGeom>
        </p:spPr>
      </p:pic>
      <p:pic>
        <p:nvPicPr>
          <p:cNvPr id="7" name="Picture 6" descr="스크린샷 2014-05-15 오후 10.53.3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6167026"/>
            <a:ext cx="1443895" cy="478548"/>
          </a:xfrm>
          <a:prstGeom prst="rect">
            <a:avLst/>
          </a:prstGeom>
        </p:spPr>
      </p:pic>
      <p:pic>
        <p:nvPicPr>
          <p:cNvPr id="8" name="Picture 7" descr="스크린샷 2014-05-15 오후 10.53.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4409513"/>
            <a:ext cx="1465984" cy="299860"/>
          </a:xfrm>
          <a:prstGeom prst="rect">
            <a:avLst/>
          </a:prstGeom>
        </p:spPr>
      </p:pic>
      <p:pic>
        <p:nvPicPr>
          <p:cNvPr id="9" name="Picture 8" descr="스크린샷 2014-05-15 오후 10.55.4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84" y="2167303"/>
            <a:ext cx="7690716" cy="3926523"/>
          </a:xfrm>
          <a:prstGeom prst="rect">
            <a:avLst/>
          </a:prstGeom>
        </p:spPr>
      </p:pic>
      <p:pic>
        <p:nvPicPr>
          <p:cNvPr id="10" name="Picture 9" descr="스크린샷 2014-05-15 오후 10.56.0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84" y="6093826"/>
            <a:ext cx="2806700" cy="279400"/>
          </a:xfrm>
          <a:prstGeom prst="rect">
            <a:avLst/>
          </a:prstGeom>
        </p:spPr>
      </p:pic>
      <p:pic>
        <p:nvPicPr>
          <p:cNvPr id="11" name="Picture 10" descr="스크린샷 2014-05-15 오후 10.56.28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288" y="6093826"/>
            <a:ext cx="1380712" cy="3633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441921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293</TotalTime>
  <Words>773</Words>
  <Application>Microsoft Macintosh PowerPoint</Application>
  <PresentationFormat>화면 슬라이드 쇼(4:3)</PresentationFormat>
  <Paragraphs>129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Advantage</vt:lpstr>
      <vt:lpstr>작성자 김희택</vt:lpstr>
      <vt:lpstr>OnePlace란?</vt:lpstr>
      <vt:lpstr>OnePlace란?</vt:lpstr>
      <vt:lpstr>OnePlace란?</vt:lpstr>
      <vt:lpstr>OnePlace란?</vt:lpstr>
      <vt:lpstr>UI – (1)홈페이지</vt:lpstr>
      <vt:lpstr>UI – (2) 카페 정보 – 사용자</vt:lpstr>
      <vt:lpstr>UI – (3) 카페</vt:lpstr>
      <vt:lpstr>UI – (4) 글쓰기</vt:lpstr>
      <vt:lpstr>UI – (5) mobile</vt:lpstr>
      <vt:lpstr>UI – (6) mobile</vt:lpstr>
      <vt:lpstr>UI – (7) mobile</vt:lpstr>
      <vt:lpstr>UI – (8) mobile</vt:lpstr>
      <vt:lpstr>사용 환경</vt:lpstr>
      <vt:lpstr>사용자와 주요 기능</vt:lpstr>
      <vt:lpstr>개발환경</vt:lpstr>
      <vt:lpstr>구현 – 간략한 로직 흐름(MVC)</vt:lpstr>
      <vt:lpstr>데이터베이스 – 테이블</vt:lpstr>
      <vt:lpstr>웹 페이지</vt:lpstr>
      <vt:lpstr>프로젝트 관리</vt:lpstr>
      <vt:lpstr>보완할 문서 내용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Heeyong</dc:creator>
  <cp:lastModifiedBy>ds603</cp:lastModifiedBy>
  <cp:revision>132</cp:revision>
  <dcterms:created xsi:type="dcterms:W3CDTF">2014-05-15T12:56:17Z</dcterms:created>
  <dcterms:modified xsi:type="dcterms:W3CDTF">2014-05-21T10:21:13Z</dcterms:modified>
</cp:coreProperties>
</file>