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16C5-0349-4A2D-B307-BA35C9E33751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DE97-75EE-4D6A-9A71-5458D6DEE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ADE97-75EE-4D6A-9A71-5458D6DEED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F73F-098B-4C3D-8C64-6AF52AB2374C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07BB-D670-483F-95B9-E086319D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2209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48400" y="3429000"/>
            <a:ext cx="914400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1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en-US" sz="125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2971800"/>
            <a:ext cx="914400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lIns="91440" tIns="0" rIns="91440" bIns="0" anchor="b" anchorCtr="0">
            <a:noAutofit/>
          </a:bodyPr>
          <a:lstStyle/>
          <a:p>
            <a:pPr algn="ctr"/>
            <a:r>
              <a:rPr lang="en-US" sz="1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en-US" sz="125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talbertc\AppData\Local\Microsoft\Windows\Temporary Internet Files\Content.IE5\GF48N411\MC9004316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3867150"/>
            <a:ext cx="1714500" cy="1714500"/>
          </a:xfrm>
          <a:prstGeom prst="rect">
            <a:avLst/>
          </a:prstGeom>
          <a:noFill/>
        </p:spPr>
      </p:pic>
      <p:pic>
        <p:nvPicPr>
          <p:cNvPr id="1027" name="Picture 3" descr="C:\Users\talbertc\AppData\Local\Microsoft\Windows\Temporary Internet Files\Content.IE5\GF48N411\MC900431608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81000"/>
            <a:ext cx="1828572" cy="1828572"/>
          </a:xfrm>
          <a:prstGeom prst="rect">
            <a:avLst/>
          </a:prstGeom>
          <a:noFill/>
        </p:spPr>
      </p:pic>
      <p:pic>
        <p:nvPicPr>
          <p:cNvPr id="1028" name="Picture 4" descr="C:\Users\talbertc\AppData\Local\Microsoft\Windows\Temporary Internet Files\Content.IE5\ADOKEIGK\MC900431629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14350"/>
            <a:ext cx="1714500" cy="1714500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4572000" y="4419600"/>
            <a:ext cx="1771650" cy="1852613"/>
            <a:chOff x="4572000" y="4419600"/>
            <a:chExt cx="1771650" cy="1852613"/>
          </a:xfrm>
        </p:grpSpPr>
        <p:pic>
          <p:nvPicPr>
            <p:cNvPr id="1029" name="Picture 5" descr="C:\Users\talbertc\AppData\Local\Microsoft\Windows\Temporary Internet Files\Content.IE5\HTVJ7J6F\MC900016659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72000" y="4495800"/>
              <a:ext cx="1771650" cy="1776413"/>
            </a:xfrm>
            <a:prstGeom prst="rect">
              <a:avLst/>
            </a:prstGeom>
            <a:noFill/>
          </p:spPr>
        </p:pic>
        <p:sp>
          <p:nvSpPr>
            <p:cNvPr id="20" name="Rectangle 19"/>
            <p:cNvSpPr/>
            <p:nvPr/>
          </p:nvSpPr>
          <p:spPr>
            <a:xfrm>
              <a:off x="4804688" y="4419600"/>
              <a:ext cx="605512" cy="1015663"/>
            </a:xfrm>
            <a:prstGeom prst="rect">
              <a:avLst/>
            </a:prstGeom>
            <a:noFill/>
            <a:effectLst/>
            <a:scene3d>
              <a:camera prst="perspectiveRight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+</a:t>
              </a:r>
              <a:endParaRPr lang="en-US" sz="6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572000"/>
              <a:ext cx="605512" cy="1200329"/>
            </a:xfrm>
            <a:prstGeom prst="rect">
              <a:avLst/>
            </a:prstGeom>
            <a:noFill/>
            <a:effectLst/>
            <a:scene3d>
              <a:camera prst="perspectiveRight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-</a:t>
              </a:r>
              <a:endParaRPr lang="en-US" sz="72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ln w="3175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18288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609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457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1066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600" y="14478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16002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13716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914400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399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3903" y="3382228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1600200"/>
            <a:ext cx="1783080" cy="17830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8100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  <p:pic>
        <p:nvPicPr>
          <p:cNvPr id="3" name="Picture 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76800"/>
            <a:ext cx="1783080" cy="17830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33400"/>
            <a:ext cx="1781175" cy="174307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10</Words>
  <Application>Microsoft Office PowerPoint</Application>
  <PresentationFormat>On-screen Show (4:3)</PresentationFormat>
  <Paragraphs>10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United States Geological Survey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talbertc</dc:creator>
  <cp:lastModifiedBy>talbertc</cp:lastModifiedBy>
  <cp:revision>564</cp:revision>
  <dcterms:created xsi:type="dcterms:W3CDTF">2011-09-23T22:15:00Z</dcterms:created>
  <dcterms:modified xsi:type="dcterms:W3CDTF">2011-12-02T18:56:27Z</dcterms:modified>
</cp:coreProperties>
</file>