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F1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816C5-0349-4A2D-B307-BA35C9E33751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ADE97-75EE-4D6A-9A71-5458D6DEE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ADE97-75EE-4D6A-9A71-5458D6DEED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ADE97-75EE-4D6A-9A71-5458D6DEEDC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ADE97-75EE-4D6A-9A71-5458D6DEEDC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ADE97-75EE-4D6A-9A71-5458D6DEEDC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ADE97-75EE-4D6A-9A71-5458D6DEEDC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ADE97-75EE-4D6A-9A71-5458D6DEEDC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AF73F-098B-4C3D-8C64-6AF52AB2374C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04800"/>
            <a:ext cx="18288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6096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71600" y="4572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0600" y="10668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90600" y="14478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52600" y="16002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71600" y="13716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00200" y="9144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10200" y="2209800"/>
            <a:ext cx="18288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248400" y="3429000"/>
            <a:ext cx="914400" cy="830997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lIns="91440" tIns="0" rIns="91440" bIns="0" anchor="b" anchorCtr="0">
            <a:noAutofit/>
          </a:bodyPr>
          <a:lstStyle/>
          <a:p>
            <a:pPr algn="ctr"/>
            <a:r>
              <a:rPr lang="en-US" sz="1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</a:t>
            </a:r>
            <a:endParaRPr lang="en-US" sz="125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86400" y="2971800"/>
            <a:ext cx="914400" cy="830997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lIns="91440" tIns="0" rIns="91440" bIns="0" anchor="b" anchorCtr="0">
            <a:noAutofit/>
          </a:bodyPr>
          <a:lstStyle/>
          <a:p>
            <a:pPr algn="ctr"/>
            <a:r>
              <a:rPr lang="en-US" sz="1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endParaRPr lang="en-US" sz="125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81000" y="304800"/>
            <a:ext cx="18288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9600" y="609600"/>
            <a:ext cx="228600" cy="228600"/>
          </a:xfrm>
          <a:prstGeom prst="ellipse">
            <a:avLst/>
          </a:prstGeom>
          <a:ln w="31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71600" y="457200"/>
            <a:ext cx="228600" cy="228600"/>
          </a:xfrm>
          <a:prstGeom prst="ellipse">
            <a:avLst/>
          </a:prstGeom>
          <a:ln w="31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90600" y="1066800"/>
            <a:ext cx="228600" cy="228600"/>
          </a:xfrm>
          <a:prstGeom prst="ellipse">
            <a:avLst/>
          </a:prstGeom>
          <a:ln w="31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90600" y="1447800"/>
            <a:ext cx="228600" cy="228600"/>
          </a:xfrm>
          <a:prstGeom prst="ellipse">
            <a:avLst/>
          </a:prstGeom>
          <a:ln w="31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752600" y="1600200"/>
            <a:ext cx="228600" cy="228600"/>
          </a:xfrm>
          <a:prstGeom prst="ellipse">
            <a:avLst/>
          </a:prstGeom>
          <a:ln w="31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371600" y="1371600"/>
            <a:ext cx="228600" cy="228600"/>
          </a:xfrm>
          <a:prstGeom prst="ellipse">
            <a:avLst/>
          </a:prstGeom>
          <a:ln w="31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00200" y="914400"/>
            <a:ext cx="228600" cy="228600"/>
          </a:xfrm>
          <a:prstGeom prst="ellipse">
            <a:avLst/>
          </a:prstGeom>
          <a:ln w="31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04800"/>
            <a:ext cx="18288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609600"/>
            <a:ext cx="228600" cy="2286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71600" y="457200"/>
            <a:ext cx="228600" cy="2286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0600" y="1066800"/>
            <a:ext cx="228600" cy="2286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90600" y="1447800"/>
            <a:ext cx="228600" cy="2286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52600" y="1600200"/>
            <a:ext cx="228600" cy="2286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71600" y="1371600"/>
            <a:ext cx="228600" cy="2286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00200" y="914400"/>
            <a:ext cx="228600" cy="2286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33400"/>
            <a:ext cx="1781175" cy="1743075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33400"/>
            <a:ext cx="1781175" cy="1743075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</p:pic>
      <p:pic>
        <p:nvPicPr>
          <p:cNvPr id="4" name="Picture 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438399"/>
            <a:ext cx="1783080" cy="178308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Grp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3903" y="3382228"/>
            <a:ext cx="1783080" cy="178308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4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1600200"/>
            <a:ext cx="1783080" cy="178308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6" name="Picture 2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0800" y="3810000"/>
            <a:ext cx="1783080" cy="178308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</p:pic>
      <p:pic>
        <p:nvPicPr>
          <p:cNvPr id="3" name="Picture 3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00200" y="4876800"/>
            <a:ext cx="1783080" cy="178308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33400"/>
            <a:ext cx="1781175" cy="1743075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4597</TotalTime>
  <Words>8</Words>
  <Application>Microsoft Office PowerPoint</Application>
  <PresentationFormat>On-screen Show (4:3)</PresentationFormat>
  <Paragraphs>8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United States Geological Survey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talbertc</dc:creator>
  <cp:lastModifiedBy>talbertc</cp:lastModifiedBy>
  <cp:revision>454</cp:revision>
  <dcterms:created xsi:type="dcterms:W3CDTF">2011-09-23T22:15:00Z</dcterms:created>
  <dcterms:modified xsi:type="dcterms:W3CDTF">2011-11-30T23:57:40Z</dcterms:modified>
</cp:coreProperties>
</file>